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7" r:id="rId5"/>
    <p:sldId id="258" r:id="rId6"/>
    <p:sldId id="268" r:id="rId7"/>
    <p:sldId id="260" r:id="rId8"/>
    <p:sldId id="261" r:id="rId9"/>
    <p:sldId id="262" r:id="rId10"/>
    <p:sldId id="265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829761"/>
          </a:xfrm>
        </p:spPr>
        <p:txBody>
          <a:bodyPr/>
          <a:lstStyle/>
          <a:p>
            <a:pPr algn="ctr"/>
            <a:r>
              <a:rPr lang="en-US" dirty="0"/>
              <a:t>Training on CM AWARD ONLINE PORTAL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0"/>
            <a:ext cx="7772400" cy="1199704"/>
          </a:xfrm>
        </p:spPr>
        <p:txBody>
          <a:bodyPr/>
          <a:lstStyle/>
          <a:p>
            <a:pPr algn="ctr"/>
            <a:r>
              <a:rPr lang="en-US" sz="2800" dirty="0"/>
              <a:t>Date: 08-11-2017</a:t>
            </a:r>
          </a:p>
          <a:p>
            <a:pPr algn="ctr"/>
            <a:r>
              <a:rPr lang="en-US" sz="2800" dirty="0"/>
              <a:t>Venue: R D Conference Hall</a:t>
            </a:r>
          </a:p>
          <a:p>
            <a:endParaRPr lang="en-US" dirty="0"/>
          </a:p>
        </p:txBody>
      </p:sp>
      <p:pic>
        <p:nvPicPr>
          <p:cNvPr id="4" name="Picture 2" descr="C:\wamp\www\ga\images\c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966480"/>
            <a:ext cx="1343469" cy="13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wamp\www\ga\images\odisha-gov-transpar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40629"/>
            <a:ext cx="1143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9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for Nominating Authority</a:t>
            </a:r>
            <a:endParaRPr lang="en-US" dirty="0"/>
          </a:p>
        </p:txBody>
      </p:sp>
      <p:pic>
        <p:nvPicPr>
          <p:cNvPr id="1026" name="Picture 2" descr="C:\Users\shantanu\Desktop\lg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54" y="1481138"/>
            <a:ext cx="6417091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8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Screen</a:t>
            </a:r>
            <a:endParaRPr lang="en-US" dirty="0"/>
          </a:p>
        </p:txBody>
      </p:sp>
      <p:pic>
        <p:nvPicPr>
          <p:cNvPr id="2050" name="Picture 2" descr="C:\Users\shantanu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1"/>
            <a:ext cx="8229600" cy="351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7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3074" name="Picture 2" descr="C:\Users\shantanu\Desktop\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303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8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3505" y="2967335"/>
            <a:ext cx="3776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63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How to access the Online Portal</a:t>
            </a:r>
            <a:endParaRPr lang="en-US" sz="2800" dirty="0"/>
          </a:p>
          <a:p>
            <a:r>
              <a:rPr lang="en-US" sz="2800" dirty="0" smtClean="0"/>
              <a:t>URL: http</a:t>
            </a:r>
            <a:r>
              <a:rPr lang="en-US" sz="2800" dirty="0"/>
              <a:t>://cmawardodisha.in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Home Page</a:t>
            </a:r>
            <a:endParaRPr lang="en-US" dirty="0"/>
          </a:p>
        </p:txBody>
      </p:sp>
      <p:pic>
        <p:nvPicPr>
          <p:cNvPr id="3074" name="Picture 2" descr="C:\Users\shantanu\Desktop\cvbxcv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9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Authentication Page</a:t>
            </a:r>
            <a:endParaRPr lang="en-US" dirty="0"/>
          </a:p>
        </p:txBody>
      </p:sp>
      <p:pic>
        <p:nvPicPr>
          <p:cNvPr id="1026" name="Picture 2" descr="C:\Users\shantanu\Desktop\asda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8" y="1481138"/>
            <a:ext cx="8202284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1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 Master</a:t>
            </a:r>
            <a:endParaRPr lang="en-US" dirty="0"/>
          </a:p>
        </p:txBody>
      </p:sp>
      <p:pic>
        <p:nvPicPr>
          <p:cNvPr id="2050" name="Picture 2" descr="C:\Users\shantanu\Desktop\appmast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81138"/>
            <a:ext cx="8229600" cy="484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 Master</a:t>
            </a:r>
            <a:endParaRPr lang="en-US" dirty="0"/>
          </a:p>
        </p:txBody>
      </p:sp>
      <p:pic>
        <p:nvPicPr>
          <p:cNvPr id="4098" name="Picture 2" descr="C:\Users\shantanu\Desktop\11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7" y="1481138"/>
            <a:ext cx="7654746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Category (1/3)</a:t>
            </a:r>
            <a:endParaRPr lang="en-US" dirty="0"/>
          </a:p>
        </p:txBody>
      </p:sp>
      <p:pic>
        <p:nvPicPr>
          <p:cNvPr id="4098" name="Picture 2" descr="C:\Users\shantanu\Desktop\aaaaaaaaaaaaaaaaaaaaaaa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1138"/>
            <a:ext cx="8381999" cy="507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3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Category(2/3)</a:t>
            </a:r>
            <a:endParaRPr lang="en-US" dirty="0"/>
          </a:p>
        </p:txBody>
      </p:sp>
      <p:pic>
        <p:nvPicPr>
          <p:cNvPr id="5122" name="Picture 2" descr="C:\Users\shantanu\Desktop\asfdfdffdf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1138"/>
            <a:ext cx="8382000" cy="522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Individual Category (3/3)</a:t>
            </a:r>
            <a:endParaRPr lang="en-US" dirty="0"/>
          </a:p>
        </p:txBody>
      </p:sp>
      <p:pic>
        <p:nvPicPr>
          <p:cNvPr id="6146" name="Picture 2" descr="C:\Users\shantanu\Desktop\l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458199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0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57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Training on CM AWARD ONLINE PORTAL</vt:lpstr>
      <vt:lpstr>URL</vt:lpstr>
      <vt:lpstr>Home Page</vt:lpstr>
      <vt:lpstr>Authentication Page</vt:lpstr>
      <vt:lpstr>Application Master</vt:lpstr>
      <vt:lpstr>Application Master</vt:lpstr>
      <vt:lpstr>Individual Category (1/3)</vt:lpstr>
      <vt:lpstr>Individual Category(2/3)</vt:lpstr>
      <vt:lpstr>Individual Category (3/3)</vt:lpstr>
      <vt:lpstr>Login for Nominating Authority</vt:lpstr>
      <vt:lpstr>First Screen</vt:lpstr>
      <vt:lpstr>Applications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shantanu</dc:creator>
  <cp:lastModifiedBy>shantanu</cp:lastModifiedBy>
  <cp:revision>9</cp:revision>
  <dcterms:created xsi:type="dcterms:W3CDTF">2006-08-16T00:00:00Z</dcterms:created>
  <dcterms:modified xsi:type="dcterms:W3CDTF">2017-11-08T04:42:36Z</dcterms:modified>
</cp:coreProperties>
</file>