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3" r:id="rId3"/>
    <p:sldId id="259" r:id="rId4"/>
    <p:sldId id="257" r:id="rId5"/>
    <p:sldId id="258" r:id="rId6"/>
    <p:sldId id="268" r:id="rId7"/>
    <p:sldId id="260" r:id="rId8"/>
    <p:sldId id="261" r:id="rId9"/>
    <p:sldId id="262" r:id="rId10"/>
    <p:sldId id="265" r:id="rId11"/>
    <p:sldId id="266" r:id="rId12"/>
    <p:sldId id="267" r:id="rId13"/>
    <p:sldId id="264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11/8/2017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11/8/2017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11/8/2017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11/8/2017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11/8/2017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11/8/2017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11/8/2017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11/8/2017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11/8/2017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11/8/2017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11/8/2017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11/8/2017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04800"/>
            <a:ext cx="7772400" cy="1829761"/>
          </a:xfrm>
        </p:spPr>
        <p:txBody>
          <a:bodyPr/>
          <a:lstStyle/>
          <a:p>
            <a:pPr algn="ctr"/>
            <a:r>
              <a:rPr lang="en-US" dirty="0"/>
              <a:t>Training on CM AWARD ONLINE PORTAL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" y="2667000"/>
            <a:ext cx="7772400" cy="1199704"/>
          </a:xfrm>
        </p:spPr>
        <p:txBody>
          <a:bodyPr/>
          <a:lstStyle/>
          <a:p>
            <a:pPr algn="ctr"/>
            <a:r>
              <a:rPr lang="en-US" sz="2800" dirty="0"/>
              <a:t>Date: 08-11-2017</a:t>
            </a:r>
          </a:p>
          <a:p>
            <a:pPr algn="ctr"/>
            <a:r>
              <a:rPr lang="en-US" sz="2800" dirty="0"/>
              <a:t>Venue: R D Conference Hall</a:t>
            </a:r>
          </a:p>
          <a:p>
            <a:endParaRPr lang="en-US" dirty="0"/>
          </a:p>
        </p:txBody>
      </p:sp>
      <p:pic>
        <p:nvPicPr>
          <p:cNvPr id="4" name="Picture 2" descr="C:\wamp\www\ga\images\cm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1400" y="3966480"/>
            <a:ext cx="1343469" cy="13634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3" descr="C:\wamp\www\ga\images\odisha-gov-transparent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3940629"/>
            <a:ext cx="1143000" cy="1257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18926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Login for Nominating Authority</a:t>
            </a:r>
            <a:endParaRPr lang="en-US" dirty="0"/>
          </a:p>
        </p:txBody>
      </p:sp>
      <p:pic>
        <p:nvPicPr>
          <p:cNvPr id="1026" name="Picture 2" descr="C:\Users\shantanu\Desktop\lgn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63454" y="1481138"/>
            <a:ext cx="6417091" cy="45259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01805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First Screen</a:t>
            </a:r>
            <a:endParaRPr lang="en-US" dirty="0"/>
          </a:p>
        </p:txBody>
      </p:sp>
      <p:pic>
        <p:nvPicPr>
          <p:cNvPr id="2050" name="Picture 2" descr="C:\Users\shantanu\Desktop\11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524001"/>
            <a:ext cx="8229600" cy="35171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17730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Applications</a:t>
            </a:r>
            <a:endParaRPr lang="en-US" dirty="0"/>
          </a:p>
        </p:txBody>
      </p:sp>
      <p:pic>
        <p:nvPicPr>
          <p:cNvPr id="3074" name="Picture 2" descr="C:\Users\shantanu\Desktop\22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752600"/>
            <a:ext cx="8229600" cy="30353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53819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683505" y="2967335"/>
            <a:ext cx="377699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Thank You</a:t>
            </a:r>
            <a:endParaRPr lang="en-US" sz="5400" b="1" cap="none" spc="0" dirty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456321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sz="2800" dirty="0" smtClean="0"/>
          </a:p>
          <a:p>
            <a:r>
              <a:rPr lang="en-US" sz="2800" dirty="0" smtClean="0"/>
              <a:t>How to access the Online Portal</a:t>
            </a:r>
            <a:endParaRPr lang="en-US" sz="2800" dirty="0"/>
          </a:p>
          <a:p>
            <a:r>
              <a:rPr lang="en-US" sz="2800" dirty="0" smtClean="0"/>
              <a:t>URL: http</a:t>
            </a:r>
            <a:r>
              <a:rPr lang="en-US" sz="2800" dirty="0"/>
              <a:t>://cmawardodisha.in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URL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7063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92162"/>
          </a:xfrm>
        </p:spPr>
        <p:txBody>
          <a:bodyPr/>
          <a:lstStyle/>
          <a:p>
            <a:pPr algn="ctr"/>
            <a:r>
              <a:rPr lang="en-US" dirty="0" smtClean="0"/>
              <a:t>Home Page</a:t>
            </a:r>
            <a:endParaRPr lang="en-US" dirty="0"/>
          </a:p>
        </p:txBody>
      </p:sp>
      <p:pic>
        <p:nvPicPr>
          <p:cNvPr id="3074" name="Picture 2" descr="C:\Users\shantanu\Desktop\cvbxcvx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685800"/>
            <a:ext cx="8229600" cy="5943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87965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Authentication Page</a:t>
            </a:r>
            <a:endParaRPr lang="en-US" dirty="0"/>
          </a:p>
        </p:txBody>
      </p:sp>
      <p:pic>
        <p:nvPicPr>
          <p:cNvPr id="1026" name="Picture 2" descr="C:\Users\shantanu\Desktop\asdas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0858" y="1481138"/>
            <a:ext cx="8202284" cy="45259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59126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Application Master</a:t>
            </a:r>
            <a:endParaRPr lang="en-US" dirty="0"/>
          </a:p>
        </p:txBody>
      </p:sp>
      <p:pic>
        <p:nvPicPr>
          <p:cNvPr id="2050" name="Picture 2" descr="C:\Users\shantanu\Desktop\appmaster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1" y="1481138"/>
            <a:ext cx="8229600" cy="48434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3002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Application Master</a:t>
            </a:r>
            <a:endParaRPr lang="en-US" dirty="0"/>
          </a:p>
        </p:txBody>
      </p:sp>
      <p:pic>
        <p:nvPicPr>
          <p:cNvPr id="4098" name="Picture 2" descr="C:\Users\shantanu\Desktop\1122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4627" y="1481138"/>
            <a:ext cx="7654746" cy="45259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7561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Individual Category (1/3)</a:t>
            </a:r>
            <a:endParaRPr lang="en-US" dirty="0"/>
          </a:p>
        </p:txBody>
      </p:sp>
      <p:pic>
        <p:nvPicPr>
          <p:cNvPr id="4098" name="Picture 2" descr="C:\Users\shantanu\Desktop\aaaaaaaaaaaaaaaaaaaaaaaa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481138"/>
            <a:ext cx="8381999" cy="50720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35325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Individual Category(2/3)</a:t>
            </a:r>
            <a:endParaRPr lang="en-US" dirty="0"/>
          </a:p>
        </p:txBody>
      </p:sp>
      <p:pic>
        <p:nvPicPr>
          <p:cNvPr id="5122" name="Picture 2" descr="C:\Users\shantanu\Desktop\asfdfdffdfd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1481138"/>
            <a:ext cx="8382000" cy="52244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31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563562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Individual Category (3/3)</a:t>
            </a:r>
            <a:endParaRPr lang="en-US" dirty="0"/>
          </a:p>
        </p:txBody>
      </p:sp>
      <p:pic>
        <p:nvPicPr>
          <p:cNvPr id="6146" name="Picture 2" descr="C:\Users\shantanu\Desktop\lll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762000"/>
            <a:ext cx="8458199" cy="609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03018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16</TotalTime>
  <Words>57</Words>
  <Application>Microsoft Office PowerPoint</Application>
  <PresentationFormat>On-screen Show (4:3)</PresentationFormat>
  <Paragraphs>18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Concourse</vt:lpstr>
      <vt:lpstr>Training on CM AWARD ONLINE PORTAL</vt:lpstr>
      <vt:lpstr>URL</vt:lpstr>
      <vt:lpstr>Home Page</vt:lpstr>
      <vt:lpstr>Authentication Page</vt:lpstr>
      <vt:lpstr>Application Master</vt:lpstr>
      <vt:lpstr>Application Master</vt:lpstr>
      <vt:lpstr>Individual Category (1/3)</vt:lpstr>
      <vt:lpstr>Individual Category(2/3)</vt:lpstr>
      <vt:lpstr>Individual Category (3/3)</vt:lpstr>
      <vt:lpstr>Login for Nominating Authority</vt:lpstr>
      <vt:lpstr>First Screen</vt:lpstr>
      <vt:lpstr>Applications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shantanu</dc:creator>
  <cp:lastModifiedBy>shantanu</cp:lastModifiedBy>
  <cp:revision>9</cp:revision>
  <dcterms:created xsi:type="dcterms:W3CDTF">2006-08-16T00:00:00Z</dcterms:created>
  <dcterms:modified xsi:type="dcterms:W3CDTF">2017-11-08T04:42:36Z</dcterms:modified>
</cp:coreProperties>
</file>