
<file path=[Content_Types].xml><?xml version="1.0" encoding="utf-8"?>
<Types xmlns="http://schemas.openxmlformats.org/package/2006/content-types">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69.xml" ContentType="application/vnd.openxmlformats-officedocument.presentationml.slideLayout+xml"/>
  <Override PartName="/ppt/slideLayouts/slideLayout78.xml" ContentType="application/vnd.openxmlformats-officedocument.presentationml.slideLayout+xml"/>
  <Override PartName="/ppt/slideLayouts/slideLayout87.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png" ContentType="image/png"/>
  <Override PartName="/ppt/slideLayouts/slideLayout67.xml" ContentType="application/vnd.openxmlformats-officedocument.presentationml.slideLayout+xml"/>
  <Override PartName="/ppt/slideLayouts/slideLayout76.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slideLayouts/slideLayout90.xml" ContentType="application/vnd.openxmlformats-officedocument.presentationml.slideLayout+xml"/>
  <Override PartName="/ppt/slideLayouts/slideLayout92.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tags/tag2.xml" ContentType="application/vnd.openxmlformats-officedocument.presentationml.tags+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8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35" r:id="rId2"/>
  </p:sldMasterIdLst>
  <p:notesMasterIdLst>
    <p:notesMasterId r:id="rId12"/>
  </p:notesMasterIdLst>
  <p:sldIdLst>
    <p:sldId id="257" r:id="rId3"/>
    <p:sldId id="273" r:id="rId4"/>
    <p:sldId id="258" r:id="rId5"/>
    <p:sldId id="271" r:id="rId6"/>
    <p:sldId id="274" r:id="rId7"/>
    <p:sldId id="275" r:id="rId8"/>
    <p:sldId id="272" r:id="rId9"/>
    <p:sldId id="276"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00B0F0"/>
    <a:srgbClr val="B6C8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27" autoAdjust="0"/>
    <p:restoredTop sz="94660"/>
  </p:normalViewPr>
  <p:slideViewPr>
    <p:cSldViewPr snapToGrid="0">
      <p:cViewPr varScale="1">
        <p:scale>
          <a:sx n="70" d="100"/>
          <a:sy n="70" d="100"/>
        </p:scale>
        <p:origin x="-125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BD58AA-AF67-4076-BDF1-43B268A01EE4}" type="datetimeFigureOut">
              <a:rPr lang="en-IN" smtClean="0"/>
              <a:pPr/>
              <a:t>28-10-2017</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E07D32-30C8-4327-A218-90202A34D463}" type="slidenum">
              <a:rPr lang="en-IN" smtClean="0"/>
              <a:pPr/>
              <a:t>‹#›</a:t>
            </a:fld>
            <a:endParaRPr lang="en-IN"/>
          </a:p>
        </p:txBody>
      </p:sp>
    </p:spTree>
    <p:extLst>
      <p:ext uri="{BB962C8B-B14F-4D97-AF65-F5344CB8AC3E}">
        <p14:creationId xmlns="" xmlns:p14="http://schemas.microsoft.com/office/powerpoint/2010/main" val="2197618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62D348-5F7B-430F-9D8F-14DBB1400ADF}" type="slidenum">
              <a:rPr lang="en-IN" smtClean="0">
                <a:solidFill>
                  <a:prstClr val="black"/>
                </a:solidFill>
              </a:rPr>
              <a:pPr/>
              <a:t>1</a:t>
            </a:fld>
            <a:endParaRPr lang="en-IN" dirty="0">
              <a:solidFill>
                <a:prstClr val="black"/>
              </a:solidFill>
            </a:endParaRPr>
          </a:p>
        </p:txBody>
      </p:sp>
    </p:spTree>
    <p:extLst>
      <p:ext uri="{BB962C8B-B14F-4D97-AF65-F5344CB8AC3E}">
        <p14:creationId xmlns="" xmlns:p14="http://schemas.microsoft.com/office/powerpoint/2010/main" val="3604909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prstClr val="black"/>
                </a:solidFill>
              </a:rPr>
              <a:pPr/>
              <a:t>3</a:t>
            </a:fld>
            <a:endParaRPr lang="en-GB" dirty="0">
              <a:solidFill>
                <a:prstClr val="black"/>
              </a:solidFill>
            </a:endParaRPr>
          </a:p>
        </p:txBody>
      </p:sp>
    </p:spTree>
    <p:extLst>
      <p:ext uri="{BB962C8B-B14F-4D97-AF65-F5344CB8AC3E}">
        <p14:creationId xmlns="" xmlns:p14="http://schemas.microsoft.com/office/powerpoint/2010/main" val="2940259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prstClr val="black"/>
                </a:solidFill>
              </a:rPr>
              <a:pPr/>
              <a:t>4</a:t>
            </a:fld>
            <a:endParaRPr lang="en-GB" dirty="0">
              <a:solidFill>
                <a:prstClr val="black"/>
              </a:solidFill>
            </a:endParaRPr>
          </a:p>
        </p:txBody>
      </p:sp>
    </p:spTree>
    <p:extLst>
      <p:ext uri="{BB962C8B-B14F-4D97-AF65-F5344CB8AC3E}">
        <p14:creationId xmlns="" xmlns:p14="http://schemas.microsoft.com/office/powerpoint/2010/main" val="1451911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prstClr val="black"/>
                </a:solidFill>
              </a:rPr>
              <a:pPr/>
              <a:t>5</a:t>
            </a:fld>
            <a:endParaRPr lang="en-GB" dirty="0">
              <a:solidFill>
                <a:prstClr val="black"/>
              </a:solidFill>
            </a:endParaRPr>
          </a:p>
        </p:txBody>
      </p:sp>
    </p:spTree>
    <p:extLst>
      <p:ext uri="{BB962C8B-B14F-4D97-AF65-F5344CB8AC3E}">
        <p14:creationId xmlns="" xmlns:p14="http://schemas.microsoft.com/office/powerpoint/2010/main" val="1433340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prstClr val="black"/>
                </a:solidFill>
              </a:rPr>
              <a:pPr/>
              <a:t>6</a:t>
            </a:fld>
            <a:endParaRPr lang="en-GB" dirty="0">
              <a:solidFill>
                <a:prstClr val="black"/>
              </a:solidFill>
            </a:endParaRPr>
          </a:p>
        </p:txBody>
      </p:sp>
    </p:spTree>
    <p:extLst>
      <p:ext uri="{BB962C8B-B14F-4D97-AF65-F5344CB8AC3E}">
        <p14:creationId xmlns="" xmlns:p14="http://schemas.microsoft.com/office/powerpoint/2010/main" val="1433340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prstClr val="black"/>
                </a:solidFill>
              </a:rPr>
              <a:pPr/>
              <a:t>7</a:t>
            </a:fld>
            <a:endParaRPr lang="en-GB" dirty="0">
              <a:solidFill>
                <a:prstClr val="black"/>
              </a:solidFill>
            </a:endParaRPr>
          </a:p>
        </p:txBody>
      </p:sp>
    </p:spTree>
    <p:extLst>
      <p:ext uri="{BB962C8B-B14F-4D97-AF65-F5344CB8AC3E}">
        <p14:creationId xmlns="" xmlns:p14="http://schemas.microsoft.com/office/powerpoint/2010/main" val="183937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prstClr val="black"/>
                </a:solidFill>
              </a:rPr>
              <a:pPr/>
              <a:t>8</a:t>
            </a:fld>
            <a:endParaRPr lang="en-GB" dirty="0">
              <a:solidFill>
                <a:prstClr val="black"/>
              </a:solidFill>
            </a:endParaRPr>
          </a:p>
        </p:txBody>
      </p:sp>
    </p:spTree>
    <p:extLst>
      <p:ext uri="{BB962C8B-B14F-4D97-AF65-F5344CB8AC3E}">
        <p14:creationId xmlns="" xmlns:p14="http://schemas.microsoft.com/office/powerpoint/2010/main" val="183937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0F4A2C8-6C88-4E71-83EE-698B9D4FE22F}" type="slidenum">
              <a:rPr lang="en-GB" smtClean="0">
                <a:solidFill>
                  <a:prstClr val="black"/>
                </a:solidFill>
              </a:rPr>
              <a:pPr/>
              <a:t>9</a:t>
            </a:fld>
            <a:endParaRPr lang="en-GB" dirty="0">
              <a:solidFill>
                <a:prstClr val="black"/>
              </a:solidFill>
            </a:endParaRPr>
          </a:p>
        </p:txBody>
      </p:sp>
    </p:spTree>
    <p:extLst>
      <p:ext uri="{BB962C8B-B14F-4D97-AF65-F5344CB8AC3E}">
        <p14:creationId xmlns="" xmlns:p14="http://schemas.microsoft.com/office/powerpoint/2010/main" val="2787091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74885706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4F351F-53B1-3B4C-8CD4-15B0457E8E3F}"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419651152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B1E8F6-4F69-E448-82E4-3FF8C30628E4}"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 xmlns:p14="http://schemas.microsoft.com/office/powerpoint/2010/main" val="119205442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790BAD4-EC93-8B4C-97AE-9AB5F3271B19}"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70073275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6C9050E-E079-6441-81E7-806D30677343}"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 xmlns:p14="http://schemas.microsoft.com/office/powerpoint/2010/main" val="156545840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9B230AF-FFB7-DE42-B481-AAC2589869DA}"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271756342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2111440118"/>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93750416"/>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1"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Tree>
    <p:extLst>
      <p:ext uri="{BB962C8B-B14F-4D97-AF65-F5344CB8AC3E}">
        <p14:creationId xmlns="" xmlns:p14="http://schemas.microsoft.com/office/powerpoint/2010/main" val="260848743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5440" y="727200"/>
            <a:ext cx="5400000" cy="5400000"/>
          </a:xfrm>
          <a:prstGeom prst="rect">
            <a:avLst/>
          </a:prstGeom>
        </p:spPr>
        <p:txBody>
          <a:bodyPr/>
          <a:lstStyle/>
          <a:p>
            <a:r>
              <a:rPr lang="en-US" dirty="0" smtClean="0"/>
              <a:t>Click icon to add picture</a:t>
            </a:r>
            <a:endParaRPr lang="en-GB" dirty="0"/>
          </a:p>
        </p:txBody>
      </p:sp>
      <p:sp>
        <p:nvSpPr>
          <p:cNvPr id="2" name="Title 1"/>
          <p:cNvSpPr>
            <a:spLocks noGrp="1"/>
          </p:cNvSpPr>
          <p:nvPr>
            <p:ph type="ctrTitle"/>
          </p:nvPr>
        </p:nvSpPr>
        <p:spPr bwMode="gray">
          <a:xfrm>
            <a:off x="395288" y="5549440"/>
            <a:ext cx="4176712" cy="324000"/>
          </a:xfrm>
        </p:spPr>
        <p:txBody>
          <a:bodyPr anchor="t" anchorCtr="0">
            <a:noAutofit/>
          </a:bodyPr>
          <a:lstStyle>
            <a:lvl1pPr algn="l">
              <a:lnSpc>
                <a:spcPct val="100000"/>
              </a:lnSpc>
              <a:defRPr sz="1800" b="1">
                <a:solidFill>
                  <a:schemeClr val="bg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bwMode="gray">
          <a:xfrm>
            <a:off x="395288" y="5864229"/>
            <a:ext cx="4176711" cy="505645"/>
          </a:xfrm>
          <a:prstGeom prst="rect">
            <a:avLst/>
          </a:prstGeom>
        </p:spPr>
        <p:txBody>
          <a:bodyPr lIns="0" tIns="0" rIns="0" bIns="0">
            <a:noAutofit/>
          </a:bodyPr>
          <a:lstStyle>
            <a:lvl1pPr marL="0" indent="0" algn="l">
              <a:lnSpc>
                <a:spcPct val="11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5" name="Text Placeholder 4"/>
          <p:cNvSpPr>
            <a:spLocks noGrp="1"/>
          </p:cNvSpPr>
          <p:nvPr>
            <p:ph type="body" sz="quarter" idx="10"/>
          </p:nvPr>
        </p:nvSpPr>
        <p:spPr>
          <a:xfrm>
            <a:off x="395288" y="6399564"/>
            <a:ext cx="417671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p:txBody>
      </p:sp>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95288" y="404813"/>
            <a:ext cx="1633731" cy="307849"/>
          </a:xfrm>
          <a:prstGeom prst="rect">
            <a:avLst/>
          </a:prstGeom>
        </p:spPr>
      </p:pic>
    </p:spTree>
    <p:extLst>
      <p:ext uri="{BB962C8B-B14F-4D97-AF65-F5344CB8AC3E}">
        <p14:creationId xmlns="" xmlns:p14="http://schemas.microsoft.com/office/powerpoint/2010/main" val="2508996434"/>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408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5440" y="727200"/>
            <a:ext cx="5400000" cy="5400000"/>
          </a:xfrm>
          <a:prstGeom prst="rect">
            <a:avLst/>
          </a:prstGeom>
        </p:spPr>
        <p:txBody>
          <a:bodyPr/>
          <a:lstStyle/>
          <a:p>
            <a:r>
              <a:rPr lang="en-US" dirty="0" smtClean="0"/>
              <a:t>Click icon to add picture</a:t>
            </a:r>
            <a:endParaRPr lang="en-GB" dirty="0"/>
          </a:p>
        </p:txBody>
      </p:sp>
      <p:sp>
        <p:nvSpPr>
          <p:cNvPr id="2" name="Title 1"/>
          <p:cNvSpPr>
            <a:spLocks noGrp="1"/>
          </p:cNvSpPr>
          <p:nvPr>
            <p:ph type="ctrTitle"/>
          </p:nvPr>
        </p:nvSpPr>
        <p:spPr bwMode="gray">
          <a:xfrm>
            <a:off x="395288" y="5549440"/>
            <a:ext cx="4176712" cy="324000"/>
          </a:xfrm>
        </p:spPr>
        <p:txBody>
          <a:bodyPr anchor="t" anchorCtr="0">
            <a:noAutofit/>
          </a:bodyPr>
          <a:lstStyle>
            <a:lvl1pPr algn="l">
              <a:lnSpc>
                <a:spcPct val="100000"/>
              </a:lnSpc>
              <a:defRPr sz="1800" b="1">
                <a:solidFill>
                  <a:schemeClr val="tx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bwMode="gray">
          <a:xfrm>
            <a:off x="395288" y="5864229"/>
            <a:ext cx="4176711" cy="505645"/>
          </a:xfrm>
          <a:prstGeom prst="rect">
            <a:avLst/>
          </a:prstGeom>
        </p:spPr>
        <p:txBody>
          <a:bodyPr lIns="0" tIns="0" rIns="0" bIns="0">
            <a:noAutofit/>
          </a:bodyPr>
          <a:lstStyle>
            <a:lvl1pPr marL="0" indent="0" algn="l">
              <a:lnSpc>
                <a:spcPct val="11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5" name="Text Placeholder 4"/>
          <p:cNvSpPr>
            <a:spLocks noGrp="1"/>
          </p:cNvSpPr>
          <p:nvPr>
            <p:ph type="body" sz="quarter" idx="10"/>
          </p:nvPr>
        </p:nvSpPr>
        <p:spPr>
          <a:xfrm>
            <a:off x="395288" y="6399564"/>
            <a:ext cx="417671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p:txBody>
      </p:sp>
      <p:pic>
        <p:nvPicPr>
          <p:cNvPr id="6" name="Picture 5"/>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95288" y="405929"/>
            <a:ext cx="1633731" cy="305616"/>
          </a:xfrm>
          <a:prstGeom prst="rect">
            <a:avLst/>
          </a:prstGeom>
        </p:spPr>
      </p:pic>
    </p:spTree>
    <p:extLst>
      <p:ext uri="{BB962C8B-B14F-4D97-AF65-F5344CB8AC3E}">
        <p14:creationId xmlns="" xmlns:p14="http://schemas.microsoft.com/office/powerpoint/2010/main" val="3973279892"/>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408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549851886"/>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pic>
        <p:nvPicPr>
          <p:cNvPr id="22" name="Picture 21"/>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95288" y="404813"/>
            <a:ext cx="1633731" cy="307849"/>
          </a:xfrm>
          <a:prstGeom prst="rect">
            <a:avLst/>
          </a:prstGeom>
        </p:spPr>
      </p:pic>
      <p:sp>
        <p:nvSpPr>
          <p:cNvPr id="23" name="Subtitle 2"/>
          <p:cNvSpPr>
            <a:spLocks noGrp="1"/>
          </p:cNvSpPr>
          <p:nvPr>
            <p:ph type="subTitle" idx="1"/>
          </p:nvPr>
        </p:nvSpPr>
        <p:spPr bwMode="gray">
          <a:xfrm>
            <a:off x="395288" y="5864229"/>
            <a:ext cx="4176711" cy="505645"/>
          </a:xfrm>
          <a:prstGeom prst="rect">
            <a:avLst/>
          </a:prstGeom>
        </p:spPr>
        <p:txBody>
          <a:bodyPr lIns="0" tIns="0" rIns="0" bIns="0">
            <a:noAutofit/>
          </a:bodyPr>
          <a:lstStyle>
            <a:lvl1pPr marL="0" indent="0" algn="l">
              <a:lnSpc>
                <a:spcPct val="11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24" name="Text Placeholder 4"/>
          <p:cNvSpPr>
            <a:spLocks noGrp="1"/>
          </p:cNvSpPr>
          <p:nvPr>
            <p:ph type="body" sz="quarter" idx="10"/>
          </p:nvPr>
        </p:nvSpPr>
        <p:spPr>
          <a:xfrm>
            <a:off x="395288" y="6399564"/>
            <a:ext cx="417671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p:txBody>
      </p:sp>
    </p:spTree>
    <p:extLst>
      <p:ext uri="{BB962C8B-B14F-4D97-AF65-F5344CB8AC3E}">
        <p14:creationId xmlns="" xmlns:p14="http://schemas.microsoft.com/office/powerpoint/2010/main" val="3052626824"/>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408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19" name="Subtitle 2"/>
          <p:cNvSpPr>
            <a:spLocks noGrp="1"/>
          </p:cNvSpPr>
          <p:nvPr>
            <p:ph type="subTitle" idx="1"/>
          </p:nvPr>
        </p:nvSpPr>
        <p:spPr bwMode="gray">
          <a:xfrm>
            <a:off x="395288" y="5864229"/>
            <a:ext cx="4176711" cy="505645"/>
          </a:xfrm>
          <a:prstGeom prst="rect">
            <a:avLst/>
          </a:prstGeom>
        </p:spPr>
        <p:txBody>
          <a:bodyPr lIns="0" tIns="0" rIns="0" bIns="0">
            <a:noAutofit/>
          </a:bodyPr>
          <a:lstStyle>
            <a:lvl1pPr marL="0" indent="0" algn="l">
              <a:lnSpc>
                <a:spcPct val="11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20" name="Text Placeholder 4"/>
          <p:cNvSpPr>
            <a:spLocks noGrp="1"/>
          </p:cNvSpPr>
          <p:nvPr>
            <p:ph type="body" sz="quarter" idx="10"/>
          </p:nvPr>
        </p:nvSpPr>
        <p:spPr>
          <a:xfrm>
            <a:off x="395288" y="6399564"/>
            <a:ext cx="417671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p:txBody>
      </p:sp>
      <p:pic>
        <p:nvPicPr>
          <p:cNvPr id="21" name="Picture 20"/>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95288" y="405929"/>
            <a:ext cx="1633731" cy="305616"/>
          </a:xfrm>
          <a:prstGeom prst="rect">
            <a:avLst/>
          </a:prstGeom>
        </p:spPr>
      </p:pic>
    </p:spTree>
    <p:extLst>
      <p:ext uri="{BB962C8B-B14F-4D97-AF65-F5344CB8AC3E}">
        <p14:creationId xmlns="" xmlns:p14="http://schemas.microsoft.com/office/powerpoint/2010/main" val="1970593817"/>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408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93700" y="1705669"/>
            <a:ext cx="7888288"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gray">
          <a:xfrm>
            <a:off x="393700" y="3429000"/>
            <a:ext cx="7888288"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 xmlns:p14="http://schemas.microsoft.com/office/powerpoint/2010/main" val="1547951622"/>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216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96000" y="1705669"/>
            <a:ext cx="7885988"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gray">
          <a:xfrm>
            <a:off x="396000" y="3429000"/>
            <a:ext cx="7888288"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 xmlns:p14="http://schemas.microsoft.com/office/powerpoint/2010/main" val="267260489"/>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216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93700" y="1705669"/>
            <a:ext cx="7888288"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gray">
          <a:xfrm>
            <a:off x="393700" y="3429000"/>
            <a:ext cx="7888288"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 xmlns:p14="http://schemas.microsoft.com/office/powerpoint/2010/main" val="3409986113"/>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216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93700" y="1705669"/>
            <a:ext cx="7888288"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gray">
          <a:xfrm>
            <a:off x="393700" y="3429000"/>
            <a:ext cx="7888288"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 xmlns:p14="http://schemas.microsoft.com/office/powerpoint/2010/main" val="1254598956"/>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216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93700" y="1705669"/>
            <a:ext cx="7888288"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gray">
          <a:xfrm>
            <a:off x="393700" y="3429000"/>
            <a:ext cx="7888288"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 xmlns:p14="http://schemas.microsoft.com/office/powerpoint/2010/main" val="1603537429"/>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216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whit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93700" y="1705669"/>
            <a:ext cx="7888288"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bwMode="gray">
          <a:xfrm>
            <a:off x="393700" y="3429000"/>
            <a:ext cx="7888288"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 xmlns:p14="http://schemas.microsoft.com/office/powerpoint/2010/main" val="1192568798"/>
      </p:ext>
    </p:extLst>
  </p:cSld>
  <p:clrMapOvr>
    <a:masterClrMapping/>
  </p:clrMapOvr>
  <p:transition>
    <p:fade/>
  </p:transition>
  <p:timing>
    <p:tnLst>
      <p:par>
        <p:cTn id="1" dur="indefinite" restart="never" nodeType="tmRoot"/>
      </p:par>
    </p:tnLst>
  </p:timing>
  <p:extLst mod="1">
    <p:ext uri="{DCECCB84-F9BA-43D5-87BE-67443E8EF086}">
      <p15:sldGuideLst xmlns="" xmlns:p15="http://schemas.microsoft.com/office/powerpoint/2012/main">
        <p15:guide id="4294967295" orient="horz" pos="216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Key statement green">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93700" y="1628775"/>
            <a:ext cx="6846815" cy="4678730"/>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dirty="0" smtClean="0"/>
              <a:t>Click to edit Master text styles</a:t>
            </a:r>
          </a:p>
        </p:txBody>
      </p:sp>
    </p:spTree>
    <p:extLst>
      <p:ext uri="{BB962C8B-B14F-4D97-AF65-F5344CB8AC3E}">
        <p14:creationId xmlns="" xmlns:p14="http://schemas.microsoft.com/office/powerpoint/2010/main" val="4046146686"/>
      </p:ext>
    </p:extLst>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93700" y="1628775"/>
            <a:ext cx="6846815" cy="4678730"/>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dirty="0" smtClean="0"/>
              <a:t>Click to edit Master text styles</a:t>
            </a:r>
          </a:p>
        </p:txBody>
      </p:sp>
    </p:spTree>
    <p:extLst>
      <p:ext uri="{BB962C8B-B14F-4D97-AF65-F5344CB8AC3E}">
        <p14:creationId xmlns="" xmlns:p14="http://schemas.microsoft.com/office/powerpoint/2010/main" val="3768775030"/>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B9B27-4D02-2940-AED5-BC8F2B3B1507}"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1563740452"/>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Key statement blu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93700" y="1628775"/>
            <a:ext cx="6846815" cy="4678730"/>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dirty="0" smtClean="0"/>
              <a:t>Click to edit Master text styles</a:t>
            </a:r>
          </a:p>
        </p:txBody>
      </p:sp>
    </p:spTree>
    <p:extLst>
      <p:ext uri="{BB962C8B-B14F-4D97-AF65-F5344CB8AC3E}">
        <p14:creationId xmlns="" xmlns:p14="http://schemas.microsoft.com/office/powerpoint/2010/main" val="1834591237"/>
      </p:ext>
    </p:extLst>
  </p:cSld>
  <p:clrMapOvr>
    <a:masterClrMapping/>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93700" y="1628775"/>
            <a:ext cx="6846815" cy="4678730"/>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dirty="0" smtClean="0"/>
              <a:t>Click to edit Master text styles</a:t>
            </a:r>
          </a:p>
        </p:txBody>
      </p:sp>
    </p:spTree>
    <p:extLst>
      <p:ext uri="{BB962C8B-B14F-4D97-AF65-F5344CB8AC3E}">
        <p14:creationId xmlns="" xmlns:p14="http://schemas.microsoft.com/office/powerpoint/2010/main" val="3959072010"/>
      </p:ext>
    </p:extLst>
  </p:cSld>
  <p:clrMapOvr>
    <a:masterClrMapping/>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93700" y="1628775"/>
            <a:ext cx="6846815" cy="4678730"/>
          </a:xfrm>
          <a:prstGeom prst="rect">
            <a:avLst/>
          </a:prstGeom>
        </p:spPr>
        <p:txBody>
          <a:bodyPr>
            <a:norm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dirty="0" smtClean="0"/>
              <a:t>Click to edit Master text styles</a:t>
            </a:r>
          </a:p>
        </p:txBody>
      </p:sp>
    </p:spTree>
    <p:extLst>
      <p:ext uri="{BB962C8B-B14F-4D97-AF65-F5344CB8AC3E}">
        <p14:creationId xmlns="" xmlns:p14="http://schemas.microsoft.com/office/powerpoint/2010/main" val="2817206812"/>
      </p:ext>
    </p:extLst>
  </p:cSld>
  <p:clrMapOvr>
    <a:masterClrMapping/>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93700" y="1700213"/>
            <a:ext cx="6970268" cy="4681538"/>
          </a:xfrm>
          <a:prstGeom prst="rect">
            <a:avLst/>
          </a:prstGeom>
        </p:spPr>
        <p:txBody>
          <a:bodyPr/>
          <a:lstStyle>
            <a:lvl1pPr>
              <a:tabLst>
                <a:tab pos="6729413" algn="r"/>
              </a:tabLst>
              <a:defRPr/>
            </a:lvl1pPr>
            <a:lvl2pPr>
              <a:tabLst>
                <a:tab pos="6729413" algn="r"/>
              </a:tabLst>
              <a:defRPr/>
            </a:lvl2pPr>
            <a:lvl3pPr>
              <a:tabLst>
                <a:tab pos="6729413" algn="r"/>
              </a:tabLst>
              <a:defRPr/>
            </a:lvl3pPr>
            <a:lvl4pPr>
              <a:tabLst>
                <a:tab pos="6729413" algn="r"/>
              </a:tabLst>
              <a:defRPr/>
            </a:lvl4pPr>
            <a:lvl5pPr>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p:ph type="title" hasCustomPrompt="1"/>
          </p:nvPr>
        </p:nvSpPr>
        <p:spPr>
          <a:xfrm>
            <a:off x="395999" y="295683"/>
            <a:ext cx="8365413" cy="1129080"/>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Tree>
    <p:extLst>
      <p:ext uri="{BB962C8B-B14F-4D97-AF65-F5344CB8AC3E}">
        <p14:creationId xmlns="" xmlns:p14="http://schemas.microsoft.com/office/powerpoint/2010/main" val="857421707"/>
      </p:ext>
    </p:extLst>
  </p:cSld>
  <p:clrMapOvr>
    <a:masterClrMapping/>
  </p:clrMapOvr>
  <p:transition>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95999" y="295683"/>
            <a:ext cx="8349371" cy="1129080"/>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5" name="Picture Placeholder 9"/>
          <p:cNvSpPr>
            <a:spLocks noGrp="1"/>
          </p:cNvSpPr>
          <p:nvPr>
            <p:ph type="pic" sz="quarter" idx="15"/>
          </p:nvPr>
        </p:nvSpPr>
        <p:spPr>
          <a:xfrm>
            <a:off x="3863808" y="1701800"/>
            <a:ext cx="4886492" cy="4679950"/>
          </a:xfrm>
        </p:spPr>
        <p:txBody>
          <a:bodyPr/>
          <a:lstStyle/>
          <a:p>
            <a:endParaRPr lang="en-US" dirty="0"/>
          </a:p>
        </p:txBody>
      </p:sp>
      <p:sp>
        <p:nvSpPr>
          <p:cNvPr id="6" name="Content Placeholder 3"/>
          <p:cNvSpPr>
            <a:spLocks noGrp="1"/>
          </p:cNvSpPr>
          <p:nvPr>
            <p:ph sz="quarter" idx="10"/>
          </p:nvPr>
        </p:nvSpPr>
        <p:spPr>
          <a:xfrm>
            <a:off x="393700" y="1700213"/>
            <a:ext cx="3062300" cy="4681538"/>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
        <p:nvSpPr>
          <p:cNvPr id="8" name="TextBox 7"/>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black"/>
                </a:solidFill>
              </a:rPr>
              <a:pPr algn="r">
                <a:spcBef>
                  <a:spcPts val="600"/>
                </a:spcBef>
                <a:buSzPct val="100000"/>
                <a:buFont typeface="Arial"/>
                <a:buNone/>
              </a:pPr>
              <a:t>‹#›</a:t>
            </a:fld>
            <a:endParaRPr lang="en-US" sz="650" dirty="0">
              <a:solidFill>
                <a:prstClr val="black"/>
              </a:solidFill>
            </a:endParaRPr>
          </a:p>
        </p:txBody>
      </p:sp>
    </p:spTree>
    <p:extLst>
      <p:ext uri="{BB962C8B-B14F-4D97-AF65-F5344CB8AC3E}">
        <p14:creationId xmlns="" xmlns:p14="http://schemas.microsoft.com/office/powerpoint/2010/main" val="3702097196"/>
      </p:ext>
    </p:extLst>
  </p:cSld>
  <p:clrMapOvr>
    <a:masterClrMapping/>
  </p:clrMapOvr>
  <p:transition>
    <p:fade/>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14" name="Text Placeholder 18"/>
          <p:cNvSpPr>
            <a:spLocks noGrp="1"/>
          </p:cNvSpPr>
          <p:nvPr>
            <p:ph idx="1"/>
          </p:nvPr>
        </p:nvSpPr>
        <p:spPr>
          <a:xfrm>
            <a:off x="396000" y="1700213"/>
            <a:ext cx="8354300" cy="4681538"/>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GB" dirty="0" smtClean="0"/>
              <a:t>Seventh level</a:t>
            </a:r>
          </a:p>
          <a:p>
            <a:pPr lvl="7"/>
            <a:r>
              <a:rPr lang="en-GB" dirty="0" smtClean="0"/>
              <a:t>Eighth level</a:t>
            </a:r>
          </a:p>
          <a:p>
            <a:pPr lvl="8"/>
            <a:r>
              <a:rPr lang="en-GB" dirty="0" smtClean="0"/>
              <a:t>Ninth level</a:t>
            </a:r>
            <a:endParaRPr lang="en-GB" dirty="0"/>
          </a:p>
        </p:txBody>
      </p:sp>
    </p:spTree>
    <p:extLst>
      <p:ext uri="{BB962C8B-B14F-4D97-AF65-F5344CB8AC3E}">
        <p14:creationId xmlns="" xmlns:p14="http://schemas.microsoft.com/office/powerpoint/2010/main" val="3456389120"/>
      </p:ext>
    </p:extLst>
  </p:cSld>
  <p:clrMapOvr>
    <a:masterClrMapping/>
  </p:clrMapOvr>
  <p:transition>
    <p:fad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4" name="Title Placeholder 1"/>
          <p:cNvSpPr>
            <a:spLocks noGrp="1"/>
          </p:cNvSpPr>
          <p:nvPr>
            <p:ph type="title"/>
          </p:nvPr>
        </p:nvSpPr>
        <p:spPr>
          <a:xfrm>
            <a:off x="396000" y="295683"/>
            <a:ext cx="8352000" cy="469492"/>
          </a:xfrm>
          <a:prstGeom prst="rect">
            <a:avLst/>
          </a:prstGeom>
        </p:spPr>
        <p:txBody>
          <a:bodyPr vert="horz" lIns="0" tIns="0" rIns="0" bIns="0" rtlCol="0" anchor="t" anchorCtr="0">
            <a:noAutofit/>
          </a:bodyPr>
          <a:lstStyle>
            <a:lvl1pPr>
              <a:defRPr/>
            </a:lvl1pPr>
          </a:lstStyle>
          <a:p>
            <a:endParaRPr lang="en-US" dirty="0"/>
          </a:p>
        </p:txBody>
      </p:sp>
      <p:sp>
        <p:nvSpPr>
          <p:cNvPr id="8" name="Text Placeholder 18"/>
          <p:cNvSpPr>
            <a:spLocks noGrp="1"/>
          </p:cNvSpPr>
          <p:nvPr>
            <p:ph idx="1"/>
          </p:nvPr>
        </p:nvSpPr>
        <p:spPr>
          <a:xfrm>
            <a:off x="396000" y="1700213"/>
            <a:ext cx="8354300" cy="4678986"/>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GB" dirty="0" smtClean="0"/>
              <a:t>Seventh level</a:t>
            </a:r>
          </a:p>
          <a:p>
            <a:pPr lvl="7"/>
            <a:r>
              <a:rPr lang="en-GB" dirty="0" smtClean="0"/>
              <a:t>Eighth level</a:t>
            </a:r>
          </a:p>
          <a:p>
            <a:pPr lvl="8"/>
            <a:r>
              <a:rPr lang="en-GB" dirty="0" smtClean="0"/>
              <a:t>Ninth level</a:t>
            </a:r>
            <a:endParaRPr lang="en-GB" dirty="0"/>
          </a:p>
        </p:txBody>
      </p:sp>
    </p:spTree>
    <p:extLst>
      <p:ext uri="{BB962C8B-B14F-4D97-AF65-F5344CB8AC3E}">
        <p14:creationId xmlns="" xmlns:p14="http://schemas.microsoft.com/office/powerpoint/2010/main" val="2209115170"/>
      </p:ext>
    </p:extLst>
  </p:cSld>
  <p:clrMapOvr>
    <a:masterClrMapping/>
  </p:clrMapOvr>
  <p:transition>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4" name="Title Placeholder 1"/>
          <p:cNvSpPr>
            <a:spLocks noGrp="1"/>
          </p:cNvSpPr>
          <p:nvPr>
            <p:ph type="title"/>
          </p:nvPr>
        </p:nvSpPr>
        <p:spPr>
          <a:xfrm>
            <a:off x="396000" y="295683"/>
            <a:ext cx="8352000" cy="469492"/>
          </a:xfrm>
          <a:prstGeom prst="rect">
            <a:avLst/>
          </a:prstGeom>
        </p:spPr>
        <p:txBody>
          <a:bodyPr vert="horz" lIns="0" tIns="0" rIns="0" bIns="0" rtlCol="0" anchor="t" anchorCtr="0">
            <a:noAutofit/>
          </a:bodyPr>
          <a:lstStyle>
            <a:lvl1pPr>
              <a:defRPr/>
            </a:lvl1pPr>
          </a:lstStyle>
          <a:p>
            <a:endParaRPr lang="en-US" dirty="0"/>
          </a:p>
        </p:txBody>
      </p:sp>
      <p:sp>
        <p:nvSpPr>
          <p:cNvPr id="8" name="Text Placeholder 18"/>
          <p:cNvSpPr>
            <a:spLocks noGrp="1"/>
          </p:cNvSpPr>
          <p:nvPr>
            <p:ph idx="1"/>
          </p:nvPr>
        </p:nvSpPr>
        <p:spPr>
          <a:xfrm>
            <a:off x="393700" y="1700213"/>
            <a:ext cx="8356600" cy="4678986"/>
          </a:xfrm>
          <a:prstGeom prst="rect">
            <a:avLst/>
          </a:prstGeom>
        </p:spPr>
        <p:txBody>
          <a:bodyPr vert="horz" lIns="0" tIns="0" rIns="0" bIns="0" rtlCol="0">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GB" dirty="0" smtClean="0"/>
              <a:t>Seventh level</a:t>
            </a:r>
          </a:p>
          <a:p>
            <a:pPr lvl="7"/>
            <a:r>
              <a:rPr lang="en-GB" dirty="0" smtClean="0"/>
              <a:t>Eighth level</a:t>
            </a:r>
          </a:p>
          <a:p>
            <a:pPr lvl="8"/>
            <a:r>
              <a:rPr lang="en-GB" dirty="0" smtClean="0"/>
              <a:t>Ninth level</a:t>
            </a:r>
            <a:endParaRPr lang="en-GB" dirty="0"/>
          </a:p>
        </p:txBody>
      </p:sp>
    </p:spTree>
    <p:extLst>
      <p:ext uri="{BB962C8B-B14F-4D97-AF65-F5344CB8AC3E}">
        <p14:creationId xmlns="" xmlns:p14="http://schemas.microsoft.com/office/powerpoint/2010/main" val="19855342"/>
      </p:ext>
    </p:extLst>
  </p:cSld>
  <p:clrMapOvr>
    <a:masterClrMapping/>
  </p:clrMapOvr>
  <p:transition>
    <p:fade/>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BBBCBC"/>
                </a:solidFill>
              </a:defRPr>
            </a:lvl1pPr>
          </a:lstStyle>
          <a:p>
            <a:pPr lvl="0"/>
            <a:r>
              <a:rPr lang="en-US" dirty="0" smtClean="0"/>
              <a:t>Click to add subtitle</a:t>
            </a:r>
          </a:p>
        </p:txBody>
      </p:sp>
      <p:sp>
        <p:nvSpPr>
          <p:cNvPr id="16"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7" name="Chart Placeholder 3"/>
          <p:cNvSpPr>
            <a:spLocks noGrp="1"/>
          </p:cNvSpPr>
          <p:nvPr>
            <p:ph type="chart" sz="quarter" idx="15"/>
          </p:nvPr>
        </p:nvSpPr>
        <p:spPr>
          <a:xfrm>
            <a:off x="391079" y="2051999"/>
            <a:ext cx="8359221" cy="4069013"/>
          </a:xfrm>
          <a:prstGeom prst="rect">
            <a:avLst/>
          </a:prstGeom>
        </p:spPr>
        <p:txBody>
          <a:bodyPr/>
          <a:lstStyle/>
          <a:p>
            <a:endParaRPr lang="en-GB" dirty="0"/>
          </a:p>
        </p:txBody>
      </p:sp>
      <p:sp>
        <p:nvSpPr>
          <p:cNvPr id="18" name="Text Placeholder 8"/>
          <p:cNvSpPr>
            <a:spLocks noGrp="1"/>
          </p:cNvSpPr>
          <p:nvPr>
            <p:ph type="body" sz="quarter" idx="18"/>
          </p:nvPr>
        </p:nvSpPr>
        <p:spPr>
          <a:xfrm>
            <a:off x="395999" y="1700213"/>
            <a:ext cx="8352001" cy="357187"/>
          </a:xfrm>
        </p:spPr>
        <p:txBody>
          <a:bodyPr/>
          <a:lstStyle/>
          <a:p>
            <a:pPr lvl="0"/>
            <a:r>
              <a:rPr lang="en-US" dirty="0" smtClean="0"/>
              <a:t>Click to edit Master text styles</a:t>
            </a:r>
          </a:p>
        </p:txBody>
      </p:sp>
      <p:sp>
        <p:nvSpPr>
          <p:cNvPr id="19" name="Text Placeholder 7"/>
          <p:cNvSpPr>
            <a:spLocks noGrp="1"/>
          </p:cNvSpPr>
          <p:nvPr>
            <p:ph type="body" sz="quarter" idx="23"/>
          </p:nvPr>
        </p:nvSpPr>
        <p:spPr>
          <a:xfrm>
            <a:off x="391081" y="6121013"/>
            <a:ext cx="8359220" cy="256647"/>
          </a:xfrm>
        </p:spPr>
        <p:txBody>
          <a:bodyPr>
            <a:normAutofit/>
          </a:bodyPr>
          <a:lstStyle>
            <a:lvl1pPr>
              <a:spcAft>
                <a:spcPts val="0"/>
              </a:spcAft>
              <a:defRPr sz="900"/>
            </a:lvl1pPr>
          </a:lstStyle>
          <a:p>
            <a:pPr lvl="0"/>
            <a:r>
              <a:rPr lang="en-US" dirty="0" smtClean="0"/>
              <a:t>Click to edit Master text styles</a:t>
            </a:r>
          </a:p>
        </p:txBody>
      </p:sp>
      <p:sp>
        <p:nvSpPr>
          <p:cNvPr id="7" name="TextBox 6"/>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 xmlns:p14="http://schemas.microsoft.com/office/powerpoint/2010/main" val="4010205343"/>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6"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7" name="Chart Placeholder 3"/>
          <p:cNvSpPr>
            <a:spLocks noGrp="1"/>
          </p:cNvSpPr>
          <p:nvPr>
            <p:ph type="chart" sz="quarter" idx="15"/>
          </p:nvPr>
        </p:nvSpPr>
        <p:spPr>
          <a:xfrm>
            <a:off x="393700" y="2051999"/>
            <a:ext cx="2642082" cy="4069014"/>
          </a:xfrm>
          <a:prstGeom prst="rect">
            <a:avLst/>
          </a:prstGeom>
        </p:spPr>
        <p:txBody>
          <a:bodyPr/>
          <a:lstStyle/>
          <a:p>
            <a:endParaRPr lang="en-GB" dirty="0"/>
          </a:p>
        </p:txBody>
      </p:sp>
      <p:sp>
        <p:nvSpPr>
          <p:cNvPr id="18" name="Text Placeholder 8"/>
          <p:cNvSpPr>
            <a:spLocks noGrp="1"/>
          </p:cNvSpPr>
          <p:nvPr>
            <p:ph type="body" sz="quarter" idx="18"/>
          </p:nvPr>
        </p:nvSpPr>
        <p:spPr>
          <a:xfrm>
            <a:off x="395999" y="1700213"/>
            <a:ext cx="2653200" cy="357187"/>
          </a:xfrm>
        </p:spPr>
        <p:txBody>
          <a:bodyPr/>
          <a:lstStyle/>
          <a:p>
            <a:pPr lvl="0"/>
            <a:r>
              <a:rPr lang="en-US" dirty="0" smtClean="0"/>
              <a:t>Click to edit Master text styles</a:t>
            </a:r>
          </a:p>
        </p:txBody>
      </p:sp>
      <p:sp>
        <p:nvSpPr>
          <p:cNvPr id="7" name="Chart Placeholder 3"/>
          <p:cNvSpPr>
            <a:spLocks noGrp="1"/>
          </p:cNvSpPr>
          <p:nvPr>
            <p:ph type="chart" sz="quarter" idx="19"/>
          </p:nvPr>
        </p:nvSpPr>
        <p:spPr>
          <a:xfrm>
            <a:off x="3245400" y="2051999"/>
            <a:ext cx="2653200" cy="4069014"/>
          </a:xfrm>
          <a:prstGeom prst="rect">
            <a:avLst/>
          </a:prstGeom>
        </p:spPr>
        <p:txBody>
          <a:bodyPr/>
          <a:lstStyle/>
          <a:p>
            <a:endParaRPr lang="en-GB" dirty="0"/>
          </a:p>
        </p:txBody>
      </p:sp>
      <p:sp>
        <p:nvSpPr>
          <p:cNvPr id="8" name="Text Placeholder 8"/>
          <p:cNvSpPr>
            <a:spLocks noGrp="1"/>
          </p:cNvSpPr>
          <p:nvPr>
            <p:ph type="body" sz="quarter" idx="20"/>
          </p:nvPr>
        </p:nvSpPr>
        <p:spPr>
          <a:xfrm>
            <a:off x="3245399" y="1700213"/>
            <a:ext cx="2653200" cy="357187"/>
          </a:xfrm>
        </p:spPr>
        <p:txBody>
          <a:bodyPr/>
          <a:lstStyle/>
          <a:p>
            <a:pPr lvl="0"/>
            <a:r>
              <a:rPr lang="en-US" dirty="0" smtClean="0"/>
              <a:t>Click to edit Master text styles</a:t>
            </a:r>
          </a:p>
        </p:txBody>
      </p:sp>
      <p:sp>
        <p:nvSpPr>
          <p:cNvPr id="9" name="Chart Placeholder 3"/>
          <p:cNvSpPr>
            <a:spLocks noGrp="1"/>
          </p:cNvSpPr>
          <p:nvPr>
            <p:ph type="chart" sz="quarter" idx="21"/>
          </p:nvPr>
        </p:nvSpPr>
        <p:spPr>
          <a:xfrm>
            <a:off x="6108214" y="2051999"/>
            <a:ext cx="2642086" cy="4069014"/>
          </a:xfrm>
          <a:prstGeom prst="rect">
            <a:avLst/>
          </a:prstGeom>
        </p:spPr>
        <p:txBody>
          <a:bodyPr/>
          <a:lstStyle/>
          <a:p>
            <a:endParaRPr lang="en-GB" dirty="0"/>
          </a:p>
        </p:txBody>
      </p:sp>
      <p:sp>
        <p:nvSpPr>
          <p:cNvPr id="10" name="Text Placeholder 8"/>
          <p:cNvSpPr>
            <a:spLocks noGrp="1"/>
          </p:cNvSpPr>
          <p:nvPr>
            <p:ph type="body" sz="quarter" idx="22"/>
          </p:nvPr>
        </p:nvSpPr>
        <p:spPr>
          <a:xfrm>
            <a:off x="6094797" y="1700213"/>
            <a:ext cx="2655503" cy="357187"/>
          </a:xfrm>
        </p:spPr>
        <p:txBody>
          <a:bodyPr/>
          <a:lstStyle/>
          <a:p>
            <a:pPr lvl="0"/>
            <a:r>
              <a:rPr lang="en-US" dirty="0" smtClean="0"/>
              <a:t>Click to edit Master text styles</a:t>
            </a:r>
          </a:p>
        </p:txBody>
      </p:sp>
      <p:sp>
        <p:nvSpPr>
          <p:cNvPr id="12" name="Text Placeholder 7"/>
          <p:cNvSpPr>
            <a:spLocks noGrp="1"/>
          </p:cNvSpPr>
          <p:nvPr>
            <p:ph type="body" sz="quarter" idx="23"/>
          </p:nvPr>
        </p:nvSpPr>
        <p:spPr>
          <a:xfrm>
            <a:off x="391081" y="6121013"/>
            <a:ext cx="8359220" cy="256647"/>
          </a:xfrm>
        </p:spPr>
        <p:txBody>
          <a:bodyPr>
            <a:normAutofit/>
          </a:bodyPr>
          <a:lstStyle>
            <a:lvl1pPr>
              <a:spcAft>
                <a:spcPts val="0"/>
              </a:spcAft>
              <a:defRPr sz="900"/>
            </a:lvl1pPr>
          </a:lstStyle>
          <a:p>
            <a:pPr lvl="0"/>
            <a:r>
              <a:rPr lang="en-US" dirty="0" smtClean="0"/>
              <a:t>Click to edit Master text styles</a:t>
            </a:r>
          </a:p>
        </p:txBody>
      </p:sp>
    </p:spTree>
    <p:extLst>
      <p:ext uri="{BB962C8B-B14F-4D97-AF65-F5344CB8AC3E}">
        <p14:creationId xmlns="" xmlns:p14="http://schemas.microsoft.com/office/powerpoint/2010/main" val="72343904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618973097"/>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BBBCBC"/>
                </a:solidFill>
              </a:defRPr>
            </a:lvl1pPr>
          </a:lstStyle>
          <a:p>
            <a:pPr lvl="0"/>
            <a:r>
              <a:rPr lang="en-US" dirty="0" smtClean="0"/>
              <a:t>Click to add subtitle</a:t>
            </a:r>
          </a:p>
        </p:txBody>
      </p:sp>
      <p:sp>
        <p:nvSpPr>
          <p:cNvPr id="16"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7" name="Chart Placeholder 3"/>
          <p:cNvSpPr>
            <a:spLocks noGrp="1"/>
          </p:cNvSpPr>
          <p:nvPr>
            <p:ph type="chart" sz="quarter" idx="15"/>
          </p:nvPr>
        </p:nvSpPr>
        <p:spPr>
          <a:xfrm>
            <a:off x="393700" y="2051999"/>
            <a:ext cx="2642082" cy="4069014"/>
          </a:xfrm>
          <a:prstGeom prst="rect">
            <a:avLst/>
          </a:prstGeom>
        </p:spPr>
        <p:txBody>
          <a:bodyPr/>
          <a:lstStyle/>
          <a:p>
            <a:endParaRPr lang="en-GB" dirty="0"/>
          </a:p>
        </p:txBody>
      </p:sp>
      <p:sp>
        <p:nvSpPr>
          <p:cNvPr id="18" name="Text Placeholder 8"/>
          <p:cNvSpPr>
            <a:spLocks noGrp="1"/>
          </p:cNvSpPr>
          <p:nvPr>
            <p:ph type="body" sz="quarter" idx="18"/>
          </p:nvPr>
        </p:nvSpPr>
        <p:spPr>
          <a:xfrm>
            <a:off x="395999" y="1700213"/>
            <a:ext cx="2653200" cy="357187"/>
          </a:xfrm>
        </p:spPr>
        <p:txBody>
          <a:bodyPr/>
          <a:lstStyle/>
          <a:p>
            <a:pPr lvl="0"/>
            <a:r>
              <a:rPr lang="en-US" dirty="0" smtClean="0"/>
              <a:t>Click to edit Master text styles</a:t>
            </a:r>
          </a:p>
        </p:txBody>
      </p:sp>
      <p:sp>
        <p:nvSpPr>
          <p:cNvPr id="7" name="Chart Placeholder 3"/>
          <p:cNvSpPr>
            <a:spLocks noGrp="1"/>
          </p:cNvSpPr>
          <p:nvPr>
            <p:ph type="chart" sz="quarter" idx="19"/>
          </p:nvPr>
        </p:nvSpPr>
        <p:spPr>
          <a:xfrm>
            <a:off x="3245400" y="2051999"/>
            <a:ext cx="2653200" cy="4069014"/>
          </a:xfrm>
          <a:prstGeom prst="rect">
            <a:avLst/>
          </a:prstGeom>
        </p:spPr>
        <p:txBody>
          <a:bodyPr/>
          <a:lstStyle/>
          <a:p>
            <a:endParaRPr lang="en-GB" dirty="0"/>
          </a:p>
        </p:txBody>
      </p:sp>
      <p:sp>
        <p:nvSpPr>
          <p:cNvPr id="8" name="Text Placeholder 8"/>
          <p:cNvSpPr>
            <a:spLocks noGrp="1"/>
          </p:cNvSpPr>
          <p:nvPr>
            <p:ph type="body" sz="quarter" idx="20"/>
          </p:nvPr>
        </p:nvSpPr>
        <p:spPr>
          <a:xfrm>
            <a:off x="3245399" y="1700213"/>
            <a:ext cx="2653200" cy="357187"/>
          </a:xfrm>
        </p:spPr>
        <p:txBody>
          <a:bodyPr/>
          <a:lstStyle/>
          <a:p>
            <a:pPr lvl="0"/>
            <a:r>
              <a:rPr lang="en-US" dirty="0" smtClean="0"/>
              <a:t>Click to edit Master text styles</a:t>
            </a:r>
          </a:p>
        </p:txBody>
      </p:sp>
      <p:sp>
        <p:nvSpPr>
          <p:cNvPr id="9" name="Chart Placeholder 3"/>
          <p:cNvSpPr>
            <a:spLocks noGrp="1"/>
          </p:cNvSpPr>
          <p:nvPr>
            <p:ph type="chart" sz="quarter" idx="21"/>
          </p:nvPr>
        </p:nvSpPr>
        <p:spPr>
          <a:xfrm>
            <a:off x="6108214" y="2051999"/>
            <a:ext cx="2642086" cy="4069014"/>
          </a:xfrm>
          <a:prstGeom prst="rect">
            <a:avLst/>
          </a:prstGeom>
        </p:spPr>
        <p:txBody>
          <a:bodyPr/>
          <a:lstStyle/>
          <a:p>
            <a:endParaRPr lang="en-GB" dirty="0"/>
          </a:p>
        </p:txBody>
      </p:sp>
      <p:sp>
        <p:nvSpPr>
          <p:cNvPr id="10" name="Text Placeholder 8"/>
          <p:cNvSpPr>
            <a:spLocks noGrp="1"/>
          </p:cNvSpPr>
          <p:nvPr>
            <p:ph type="body" sz="quarter" idx="22"/>
          </p:nvPr>
        </p:nvSpPr>
        <p:spPr>
          <a:xfrm>
            <a:off x="6094797" y="1700213"/>
            <a:ext cx="2655503" cy="357187"/>
          </a:xfrm>
        </p:spPr>
        <p:txBody>
          <a:bodyPr/>
          <a:lstStyle/>
          <a:p>
            <a:pPr lvl="0"/>
            <a:r>
              <a:rPr lang="en-US" dirty="0" smtClean="0"/>
              <a:t>Click to edit Master text styles</a:t>
            </a:r>
          </a:p>
        </p:txBody>
      </p:sp>
      <p:sp>
        <p:nvSpPr>
          <p:cNvPr id="12" name="Text Placeholder 7"/>
          <p:cNvSpPr>
            <a:spLocks noGrp="1"/>
          </p:cNvSpPr>
          <p:nvPr>
            <p:ph type="body" sz="quarter" idx="23"/>
          </p:nvPr>
        </p:nvSpPr>
        <p:spPr>
          <a:xfrm>
            <a:off x="391081" y="6121013"/>
            <a:ext cx="8359220" cy="256647"/>
          </a:xfrm>
        </p:spPr>
        <p:txBody>
          <a:bodyPr>
            <a:normAutofit/>
          </a:bodyPr>
          <a:lstStyle>
            <a:lvl1pPr>
              <a:spcAft>
                <a:spcPts val="0"/>
              </a:spcAft>
              <a:defRPr sz="900"/>
            </a:lvl1pPr>
          </a:lstStyle>
          <a:p>
            <a:pPr lvl="0"/>
            <a:r>
              <a:rPr lang="en-US" dirty="0" smtClean="0"/>
              <a:t>Click to edit Master text styles</a:t>
            </a:r>
          </a:p>
        </p:txBody>
      </p:sp>
      <p:sp>
        <p:nvSpPr>
          <p:cNvPr id="11" name="TextBox 10"/>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 xmlns:p14="http://schemas.microsoft.com/office/powerpoint/2010/main" val="1356305467"/>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95422" y="295683"/>
            <a:ext cx="8382818"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9" name="Text Placeholder 8"/>
          <p:cNvSpPr>
            <a:spLocks noGrp="1"/>
          </p:cNvSpPr>
          <p:nvPr>
            <p:ph type="body" sz="quarter" idx="13" hasCustomPrompt="1"/>
          </p:nvPr>
        </p:nvSpPr>
        <p:spPr>
          <a:xfrm>
            <a:off x="395422" y="651600"/>
            <a:ext cx="8382818"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3" name="Content Placeholder 3"/>
          <p:cNvSpPr>
            <a:spLocks noGrp="1"/>
          </p:cNvSpPr>
          <p:nvPr>
            <p:ph sz="quarter" idx="10"/>
          </p:nvPr>
        </p:nvSpPr>
        <p:spPr>
          <a:xfrm>
            <a:off x="393700" y="1700212"/>
            <a:ext cx="3961722"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
        <p:nvSpPr>
          <p:cNvPr id="15" name="Content Placeholder 3"/>
          <p:cNvSpPr>
            <a:spLocks noGrp="1"/>
          </p:cNvSpPr>
          <p:nvPr>
            <p:ph sz="quarter" idx="20"/>
          </p:nvPr>
        </p:nvSpPr>
        <p:spPr>
          <a:xfrm>
            <a:off x="4786154" y="1700212"/>
            <a:ext cx="3964145"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Tree>
    <p:extLst>
      <p:ext uri="{BB962C8B-B14F-4D97-AF65-F5344CB8AC3E}">
        <p14:creationId xmlns="" xmlns:p14="http://schemas.microsoft.com/office/powerpoint/2010/main" val="2919332304"/>
      </p:ext>
    </p:extLst>
  </p:cSld>
  <p:clrMapOvr>
    <a:masterClrMapping/>
  </p:clrMapOvr>
  <p:transition>
    <p:fade/>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8"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1" name="Content Placeholder 3"/>
          <p:cNvSpPr>
            <a:spLocks noGrp="1"/>
          </p:cNvSpPr>
          <p:nvPr>
            <p:ph sz="quarter" idx="10"/>
          </p:nvPr>
        </p:nvSpPr>
        <p:spPr>
          <a:xfrm>
            <a:off x="393700" y="1700212"/>
            <a:ext cx="3961722" cy="4681537"/>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
        <p:nvSpPr>
          <p:cNvPr id="13" name="Content Placeholder 3"/>
          <p:cNvSpPr>
            <a:spLocks noGrp="1"/>
          </p:cNvSpPr>
          <p:nvPr>
            <p:ph sz="quarter" idx="20"/>
          </p:nvPr>
        </p:nvSpPr>
        <p:spPr>
          <a:xfrm>
            <a:off x="4788000" y="1700213"/>
            <a:ext cx="3962300" cy="4681536"/>
          </a:xfrm>
          <a:prstGeom prst="rect">
            <a:avLst/>
          </a:prstGeom>
        </p:spPr>
        <p:txBody>
          <a:bodyPr>
            <a:norm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Tree>
    <p:extLst>
      <p:ext uri="{BB962C8B-B14F-4D97-AF65-F5344CB8AC3E}">
        <p14:creationId xmlns="" xmlns:p14="http://schemas.microsoft.com/office/powerpoint/2010/main" val="1793411803"/>
      </p:ext>
    </p:extLst>
  </p:cSld>
  <p:clrMapOvr>
    <a:masterClrMapping/>
  </p:clrMapOvr>
  <p:transition>
    <p:fade/>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395422" y="1700213"/>
            <a:ext cx="3960000" cy="4420800"/>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
        <p:nvSpPr>
          <p:cNvPr id="3" name="Chart Placeholder 2"/>
          <p:cNvSpPr>
            <a:spLocks noGrp="1"/>
          </p:cNvSpPr>
          <p:nvPr>
            <p:ph type="chart" sz="quarter" idx="21"/>
          </p:nvPr>
        </p:nvSpPr>
        <p:spPr>
          <a:xfrm>
            <a:off x="4755917" y="2125013"/>
            <a:ext cx="3994383" cy="3996000"/>
          </a:xfrm>
        </p:spPr>
        <p:txBody>
          <a:bodyPr/>
          <a:lstStyle/>
          <a:p>
            <a:endParaRPr lang="en-GB" dirty="0"/>
          </a:p>
        </p:txBody>
      </p:sp>
      <p:sp>
        <p:nvSpPr>
          <p:cNvPr id="6" name="Text Placeholder 5"/>
          <p:cNvSpPr>
            <a:spLocks noGrp="1"/>
          </p:cNvSpPr>
          <p:nvPr>
            <p:ph type="body" sz="quarter" idx="22"/>
          </p:nvPr>
        </p:nvSpPr>
        <p:spPr>
          <a:xfrm>
            <a:off x="4755917" y="1700213"/>
            <a:ext cx="3989454" cy="385762"/>
          </a:xfrm>
        </p:spPr>
        <p:txBody>
          <a:bodyPr/>
          <a:lstStyle/>
          <a:p>
            <a:pPr lvl="0"/>
            <a:r>
              <a:rPr lang="en-US" dirty="0" smtClean="0"/>
              <a:t>Click to edit Master text styles</a:t>
            </a:r>
          </a:p>
        </p:txBody>
      </p:sp>
      <p:sp>
        <p:nvSpPr>
          <p:cNvPr id="11"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3"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5" name="Text Placeholder 7"/>
          <p:cNvSpPr>
            <a:spLocks noGrp="1"/>
          </p:cNvSpPr>
          <p:nvPr>
            <p:ph type="body" sz="quarter" idx="23"/>
          </p:nvPr>
        </p:nvSpPr>
        <p:spPr>
          <a:xfrm>
            <a:off x="391080" y="6121013"/>
            <a:ext cx="8359220" cy="256647"/>
          </a:xfrm>
        </p:spPr>
        <p:txBody>
          <a:bodyPr>
            <a:normAutofit/>
          </a:bodyPr>
          <a:lstStyle>
            <a:lvl1pPr>
              <a:spcAft>
                <a:spcPts val="0"/>
              </a:spcAft>
              <a:defRPr sz="900"/>
            </a:lvl1pPr>
          </a:lstStyle>
          <a:p>
            <a:pPr lvl="0"/>
            <a:r>
              <a:rPr lang="en-US" dirty="0" smtClean="0"/>
              <a:t>Click to edit Master text styles</a:t>
            </a:r>
          </a:p>
        </p:txBody>
      </p:sp>
    </p:spTree>
    <p:extLst>
      <p:ext uri="{BB962C8B-B14F-4D97-AF65-F5344CB8AC3E}">
        <p14:creationId xmlns="" xmlns:p14="http://schemas.microsoft.com/office/powerpoint/2010/main" val="1820916615"/>
      </p:ext>
    </p:extLst>
  </p:cSld>
  <p:clrMapOvr>
    <a:masterClrMapping/>
  </p:clrMapOvr>
  <p:transition>
    <p:fade/>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753616" y="2125013"/>
            <a:ext cx="3994384" cy="3996000"/>
          </a:xfrm>
        </p:spPr>
        <p:txBody>
          <a:bodyPr/>
          <a:lstStyle/>
          <a:p>
            <a:endParaRPr lang="en-GB" dirty="0"/>
          </a:p>
        </p:txBody>
      </p:sp>
      <p:sp>
        <p:nvSpPr>
          <p:cNvPr id="6" name="Text Placeholder 5"/>
          <p:cNvSpPr>
            <a:spLocks noGrp="1"/>
          </p:cNvSpPr>
          <p:nvPr>
            <p:ph type="body" sz="quarter" idx="22"/>
          </p:nvPr>
        </p:nvSpPr>
        <p:spPr>
          <a:xfrm>
            <a:off x="4753617" y="1700213"/>
            <a:ext cx="3994383" cy="385762"/>
          </a:xfrm>
        </p:spPr>
        <p:txBody>
          <a:bodyPr/>
          <a:lstStyle/>
          <a:p>
            <a:pPr lvl="0"/>
            <a:r>
              <a:rPr lang="en-US" dirty="0" smtClean="0"/>
              <a:t>Click to edit Master text styles</a:t>
            </a:r>
          </a:p>
        </p:txBody>
      </p:sp>
      <p:sp>
        <p:nvSpPr>
          <p:cNvPr id="11"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3"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5" name="Text Placeholder 7"/>
          <p:cNvSpPr>
            <a:spLocks noGrp="1"/>
          </p:cNvSpPr>
          <p:nvPr>
            <p:ph type="body" sz="quarter" idx="23"/>
          </p:nvPr>
        </p:nvSpPr>
        <p:spPr>
          <a:xfrm>
            <a:off x="391081" y="6121013"/>
            <a:ext cx="8359220" cy="256647"/>
          </a:xfrm>
        </p:spPr>
        <p:txBody>
          <a:bodyPr>
            <a:normAutofit/>
          </a:bodyPr>
          <a:lstStyle>
            <a:lvl1pPr>
              <a:spcAft>
                <a:spcPts val="0"/>
              </a:spcAft>
              <a:defRPr sz="900"/>
            </a:lvl1pPr>
          </a:lstStyle>
          <a:p>
            <a:pPr lvl="0"/>
            <a:r>
              <a:rPr lang="en-US" dirty="0" smtClean="0"/>
              <a:t>Click to edit Master text styles</a:t>
            </a:r>
          </a:p>
        </p:txBody>
      </p:sp>
      <p:sp>
        <p:nvSpPr>
          <p:cNvPr id="9" name="Chart Placeholder 2"/>
          <p:cNvSpPr>
            <a:spLocks noGrp="1"/>
          </p:cNvSpPr>
          <p:nvPr>
            <p:ph type="chart" sz="quarter" idx="24"/>
          </p:nvPr>
        </p:nvSpPr>
        <p:spPr>
          <a:xfrm>
            <a:off x="396000" y="2125013"/>
            <a:ext cx="3987619" cy="3996000"/>
          </a:xfrm>
        </p:spPr>
        <p:txBody>
          <a:bodyPr/>
          <a:lstStyle/>
          <a:p>
            <a:endParaRPr lang="en-GB" dirty="0"/>
          </a:p>
        </p:txBody>
      </p:sp>
      <p:sp>
        <p:nvSpPr>
          <p:cNvPr id="12" name="Text Placeholder 5"/>
          <p:cNvSpPr>
            <a:spLocks noGrp="1"/>
          </p:cNvSpPr>
          <p:nvPr>
            <p:ph type="body" sz="quarter" idx="25"/>
          </p:nvPr>
        </p:nvSpPr>
        <p:spPr>
          <a:xfrm>
            <a:off x="396000" y="1700213"/>
            <a:ext cx="3989454" cy="385762"/>
          </a:xfrm>
        </p:spPr>
        <p:txBody>
          <a:bodyPr/>
          <a:lstStyle/>
          <a:p>
            <a:pPr lvl="0"/>
            <a:r>
              <a:rPr lang="en-US" dirty="0" smtClean="0"/>
              <a:t>Click to edit Master text styles</a:t>
            </a:r>
          </a:p>
        </p:txBody>
      </p:sp>
    </p:spTree>
    <p:extLst>
      <p:ext uri="{BB962C8B-B14F-4D97-AF65-F5344CB8AC3E}">
        <p14:creationId xmlns="" xmlns:p14="http://schemas.microsoft.com/office/powerpoint/2010/main" val="3099294247"/>
      </p:ext>
    </p:extLst>
  </p:cSld>
  <p:clrMapOvr>
    <a:masterClrMapping/>
  </p:clrMapOvr>
  <p:transition>
    <p:fade/>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1_2 chart">
    <p:spTree>
      <p:nvGrpSpPr>
        <p:cNvPr id="1" name=""/>
        <p:cNvGrpSpPr/>
        <p:nvPr/>
      </p:nvGrpSpPr>
      <p:grpSpPr>
        <a:xfrm>
          <a:off x="0" y="0"/>
          <a:ext cx="0" cy="0"/>
          <a:chOff x="0" y="0"/>
          <a:chExt cx="0" cy="0"/>
        </a:xfrm>
      </p:grpSpPr>
      <p:sp>
        <p:nvSpPr>
          <p:cNvPr id="11"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BBBCBC"/>
                </a:solidFill>
              </a:defRPr>
            </a:lvl1pPr>
          </a:lstStyle>
          <a:p>
            <a:pPr lvl="0"/>
            <a:r>
              <a:rPr lang="en-US" dirty="0" smtClean="0"/>
              <a:t>Click to add subtitle</a:t>
            </a:r>
          </a:p>
        </p:txBody>
      </p:sp>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hart Placeholder 2"/>
          <p:cNvSpPr>
            <a:spLocks noGrp="1"/>
          </p:cNvSpPr>
          <p:nvPr>
            <p:ph type="chart" sz="quarter" idx="21"/>
          </p:nvPr>
        </p:nvSpPr>
        <p:spPr>
          <a:xfrm>
            <a:off x="4753616" y="2125013"/>
            <a:ext cx="3994384" cy="3996000"/>
          </a:xfrm>
        </p:spPr>
        <p:txBody>
          <a:bodyPr/>
          <a:lstStyle/>
          <a:p>
            <a:endParaRPr lang="en-GB" dirty="0"/>
          </a:p>
        </p:txBody>
      </p:sp>
      <p:sp>
        <p:nvSpPr>
          <p:cNvPr id="6" name="Text Placeholder 5"/>
          <p:cNvSpPr>
            <a:spLocks noGrp="1"/>
          </p:cNvSpPr>
          <p:nvPr>
            <p:ph type="body" sz="quarter" idx="22"/>
          </p:nvPr>
        </p:nvSpPr>
        <p:spPr>
          <a:xfrm>
            <a:off x="4753617" y="1700213"/>
            <a:ext cx="3994383" cy="385762"/>
          </a:xfrm>
        </p:spPr>
        <p:txBody>
          <a:bodyPr/>
          <a:lstStyle/>
          <a:p>
            <a:pPr lvl="0"/>
            <a:r>
              <a:rPr lang="en-US" dirty="0" smtClean="0"/>
              <a:t>Click to edit Master text styles</a:t>
            </a:r>
          </a:p>
        </p:txBody>
      </p:sp>
      <p:sp>
        <p:nvSpPr>
          <p:cNvPr id="15" name="Text Placeholder 7"/>
          <p:cNvSpPr>
            <a:spLocks noGrp="1"/>
          </p:cNvSpPr>
          <p:nvPr>
            <p:ph type="body" sz="quarter" idx="23"/>
          </p:nvPr>
        </p:nvSpPr>
        <p:spPr>
          <a:xfrm>
            <a:off x="391081" y="6121013"/>
            <a:ext cx="8359220" cy="256647"/>
          </a:xfrm>
        </p:spPr>
        <p:txBody>
          <a:bodyPr>
            <a:normAutofit/>
          </a:bodyPr>
          <a:lstStyle>
            <a:lvl1pPr>
              <a:spcAft>
                <a:spcPts val="0"/>
              </a:spcAft>
              <a:defRPr sz="900"/>
            </a:lvl1pPr>
          </a:lstStyle>
          <a:p>
            <a:pPr lvl="0"/>
            <a:r>
              <a:rPr lang="en-US" dirty="0" smtClean="0"/>
              <a:t>Click to edit Master text styles</a:t>
            </a:r>
          </a:p>
        </p:txBody>
      </p:sp>
      <p:sp>
        <p:nvSpPr>
          <p:cNvPr id="9" name="Chart Placeholder 2"/>
          <p:cNvSpPr>
            <a:spLocks noGrp="1"/>
          </p:cNvSpPr>
          <p:nvPr>
            <p:ph type="chart" sz="quarter" idx="24"/>
          </p:nvPr>
        </p:nvSpPr>
        <p:spPr>
          <a:xfrm>
            <a:off x="396000" y="2125013"/>
            <a:ext cx="3987619" cy="3996000"/>
          </a:xfrm>
        </p:spPr>
        <p:txBody>
          <a:bodyPr/>
          <a:lstStyle/>
          <a:p>
            <a:endParaRPr lang="en-GB" dirty="0"/>
          </a:p>
        </p:txBody>
      </p:sp>
      <p:sp>
        <p:nvSpPr>
          <p:cNvPr id="12" name="Text Placeholder 5"/>
          <p:cNvSpPr>
            <a:spLocks noGrp="1"/>
          </p:cNvSpPr>
          <p:nvPr>
            <p:ph type="body" sz="quarter" idx="25"/>
          </p:nvPr>
        </p:nvSpPr>
        <p:spPr>
          <a:xfrm>
            <a:off x="396000" y="1700213"/>
            <a:ext cx="3989454" cy="385762"/>
          </a:xfrm>
        </p:spPr>
        <p:txBody>
          <a:bodyPr/>
          <a:lstStyle/>
          <a:p>
            <a:pPr lvl="0"/>
            <a:r>
              <a:rPr lang="en-US" dirty="0" smtClean="0"/>
              <a:t>Click to edit Master text styles</a:t>
            </a:r>
          </a:p>
        </p:txBody>
      </p:sp>
      <p:sp>
        <p:nvSpPr>
          <p:cNvPr id="10" name="TextBox 9"/>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 xmlns:p14="http://schemas.microsoft.com/office/powerpoint/2010/main" val="1429416241"/>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95999" y="295683"/>
            <a:ext cx="8365413" cy="1129080"/>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6" name="Content Placeholder 3"/>
          <p:cNvSpPr>
            <a:spLocks noGrp="1"/>
          </p:cNvSpPr>
          <p:nvPr>
            <p:ph sz="quarter" idx="10"/>
          </p:nvPr>
        </p:nvSpPr>
        <p:spPr>
          <a:xfrm>
            <a:off x="393700" y="1700213"/>
            <a:ext cx="3263900" cy="4681538"/>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
        <p:nvSpPr>
          <p:cNvPr id="8" name="Content Placeholder 3"/>
          <p:cNvSpPr>
            <a:spLocks noGrp="1"/>
          </p:cNvSpPr>
          <p:nvPr>
            <p:ph sz="quarter" idx="16"/>
          </p:nvPr>
        </p:nvSpPr>
        <p:spPr>
          <a:xfrm>
            <a:off x="3879515" y="1700213"/>
            <a:ext cx="4870785" cy="4681538"/>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
        <p:nvSpPr>
          <p:cNvPr id="9"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2992126845"/>
      </p:ext>
    </p:extLst>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95999" y="295683"/>
            <a:ext cx="8365413" cy="1129080"/>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6" name="Content Placeholder 3"/>
          <p:cNvSpPr>
            <a:spLocks noGrp="1"/>
          </p:cNvSpPr>
          <p:nvPr>
            <p:ph sz="quarter" idx="10"/>
          </p:nvPr>
        </p:nvSpPr>
        <p:spPr>
          <a:xfrm>
            <a:off x="5683412" y="1700212"/>
            <a:ext cx="3066888" cy="4681539"/>
          </a:xfrm>
          <a:prstGeom prst="rect">
            <a:avLst/>
          </a:prstGeom>
        </p:spPr>
        <p:txBody>
          <a:bodyPr>
            <a:norm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p:txBody>
      </p:sp>
      <p:sp>
        <p:nvSpPr>
          <p:cNvPr id="8" name="Content Placeholder 3"/>
          <p:cNvSpPr>
            <a:spLocks noGrp="1"/>
          </p:cNvSpPr>
          <p:nvPr>
            <p:ph sz="quarter" idx="16"/>
          </p:nvPr>
        </p:nvSpPr>
        <p:spPr>
          <a:xfrm>
            <a:off x="393700" y="1700212"/>
            <a:ext cx="4862299" cy="4681538"/>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5"/>
            <a:r>
              <a:rPr lang="en-US" dirty="0" smtClean="0"/>
              <a:t>Fifth level</a:t>
            </a:r>
          </a:p>
          <a:p>
            <a:pPr lvl="6"/>
            <a:r>
              <a:rPr lang="en-US" dirty="0" smtClean="0"/>
              <a:t>Sixth level</a:t>
            </a:r>
          </a:p>
          <a:p>
            <a:pPr lvl="7"/>
            <a:r>
              <a:rPr lang="en-US" dirty="0" smtClean="0"/>
              <a:t>Seventh level</a:t>
            </a:r>
          </a:p>
          <a:p>
            <a:pPr lvl="8"/>
            <a:r>
              <a:rPr lang="en-US" dirty="0" smtClean="0"/>
              <a:t>Eighth level</a:t>
            </a:r>
          </a:p>
          <a:p>
            <a:pPr lvl="8"/>
            <a:r>
              <a:rPr lang="en-US" dirty="0" smtClean="0"/>
              <a:t>Ninth level</a:t>
            </a:r>
            <a:endParaRPr lang="en-US" dirty="0"/>
          </a:p>
        </p:txBody>
      </p:sp>
      <p:sp>
        <p:nvSpPr>
          <p:cNvPr id="9"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123129793"/>
      </p:ext>
    </p:extLst>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Picture Placeholder 6"/>
          <p:cNvSpPr>
            <a:spLocks noGrp="1"/>
          </p:cNvSpPr>
          <p:nvPr>
            <p:ph type="pic" sz="quarter" idx="13"/>
          </p:nvPr>
        </p:nvSpPr>
        <p:spPr>
          <a:xfrm>
            <a:off x="395287" y="1700213"/>
            <a:ext cx="2034000" cy="1260000"/>
          </a:xfrm>
        </p:spPr>
        <p:txBody>
          <a:bodyPr lIns="0" tIns="0" rIns="0" bIns="0">
            <a:noAutofit/>
          </a:bodyPr>
          <a:lstStyle/>
          <a:p>
            <a:r>
              <a:rPr lang="en-US" dirty="0" smtClean="0"/>
              <a:t>Click icon to add picture</a:t>
            </a:r>
            <a:endParaRPr lang="en-GB" dirty="0"/>
          </a:p>
        </p:txBody>
      </p:sp>
      <p:sp>
        <p:nvSpPr>
          <p:cNvPr id="5" name="Picture Placeholder 6"/>
          <p:cNvSpPr>
            <a:spLocks noGrp="1"/>
          </p:cNvSpPr>
          <p:nvPr>
            <p:ph type="pic" sz="quarter" idx="14"/>
          </p:nvPr>
        </p:nvSpPr>
        <p:spPr>
          <a:xfrm>
            <a:off x="2502000" y="1700213"/>
            <a:ext cx="2034000" cy="1260000"/>
          </a:xfrm>
        </p:spPr>
        <p:txBody>
          <a:bodyPr lIns="0" tIns="0" rIns="0" bIns="0">
            <a:noAutofit/>
          </a:bodyPr>
          <a:lstStyle/>
          <a:p>
            <a:r>
              <a:rPr lang="en-US" dirty="0" smtClean="0"/>
              <a:t>Click icon to add picture</a:t>
            </a:r>
            <a:endParaRPr lang="en-GB" dirty="0"/>
          </a:p>
        </p:txBody>
      </p:sp>
      <p:sp>
        <p:nvSpPr>
          <p:cNvPr id="6" name="Picture Placeholder 6"/>
          <p:cNvSpPr>
            <a:spLocks noGrp="1"/>
          </p:cNvSpPr>
          <p:nvPr>
            <p:ph type="pic" sz="quarter" idx="15"/>
          </p:nvPr>
        </p:nvSpPr>
        <p:spPr>
          <a:xfrm>
            <a:off x="4607360" y="1700213"/>
            <a:ext cx="2034000" cy="1260000"/>
          </a:xfrm>
        </p:spPr>
        <p:txBody>
          <a:bodyPr lIns="0" tIns="0" rIns="0" bIns="0">
            <a:noAutofit/>
          </a:bodyPr>
          <a:lstStyle/>
          <a:p>
            <a:r>
              <a:rPr lang="en-US" dirty="0" smtClean="0"/>
              <a:t>Click icon to add picture</a:t>
            </a:r>
            <a:endParaRPr lang="en-GB" dirty="0"/>
          </a:p>
        </p:txBody>
      </p:sp>
      <p:sp>
        <p:nvSpPr>
          <p:cNvPr id="7" name="Picture Placeholder 6"/>
          <p:cNvSpPr>
            <a:spLocks noGrp="1"/>
          </p:cNvSpPr>
          <p:nvPr>
            <p:ph type="pic" sz="quarter" idx="16"/>
          </p:nvPr>
        </p:nvSpPr>
        <p:spPr>
          <a:xfrm>
            <a:off x="6713999" y="1700213"/>
            <a:ext cx="2034000" cy="1260000"/>
          </a:xfrm>
        </p:spPr>
        <p:txBody>
          <a:bodyPr lIns="0" tIns="0" rIns="0" bIns="0">
            <a:noAutofit/>
          </a:bodyPr>
          <a:lstStyle/>
          <a:p>
            <a:r>
              <a:rPr lang="en-US" dirty="0" smtClean="0"/>
              <a:t>Click icon to add picture</a:t>
            </a:r>
            <a:endParaRPr lang="en-GB" dirty="0"/>
          </a:p>
        </p:txBody>
      </p:sp>
      <p:sp>
        <p:nvSpPr>
          <p:cNvPr id="9" name="Text Placeholder 8"/>
          <p:cNvSpPr>
            <a:spLocks noGrp="1"/>
          </p:cNvSpPr>
          <p:nvPr>
            <p:ph type="body" sz="quarter" idx="17"/>
          </p:nvPr>
        </p:nvSpPr>
        <p:spPr>
          <a:xfrm>
            <a:off x="393700" y="3124200"/>
            <a:ext cx="2022888" cy="3257548"/>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0" name="Text Placeholder 8"/>
          <p:cNvSpPr>
            <a:spLocks noGrp="1"/>
          </p:cNvSpPr>
          <p:nvPr>
            <p:ph type="body" sz="quarter" idx="18"/>
          </p:nvPr>
        </p:nvSpPr>
        <p:spPr>
          <a:xfrm>
            <a:off x="4612472" y="3120550"/>
            <a:ext cx="2034000" cy="326119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1" name="Text Placeholder 8"/>
          <p:cNvSpPr>
            <a:spLocks noGrp="1"/>
          </p:cNvSpPr>
          <p:nvPr>
            <p:ph type="body" sz="quarter" idx="19"/>
          </p:nvPr>
        </p:nvSpPr>
        <p:spPr>
          <a:xfrm>
            <a:off x="2497530" y="3124199"/>
            <a:ext cx="2034000" cy="325754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2" name="Text Placeholder 8"/>
          <p:cNvSpPr>
            <a:spLocks noGrp="1"/>
          </p:cNvSpPr>
          <p:nvPr>
            <p:ph type="body" sz="quarter" idx="20"/>
          </p:nvPr>
        </p:nvSpPr>
        <p:spPr>
          <a:xfrm>
            <a:off x="6727413" y="3108510"/>
            <a:ext cx="2022887" cy="3273240"/>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3" name="Text Placeholder 8"/>
          <p:cNvSpPr>
            <a:spLocks noGrp="1"/>
          </p:cNvSpPr>
          <p:nvPr>
            <p:ph type="body" sz="quarter" idx="21" hasCustomPrompt="1"/>
          </p:nvPr>
        </p:nvSpPr>
        <p:spPr>
          <a:xfrm>
            <a:off x="396000" y="651600"/>
            <a:ext cx="8352000" cy="757255"/>
          </a:xfrm>
          <a:prstGeom prst="rect">
            <a:avLst/>
          </a:prstGeom>
        </p:spPr>
        <p:txBody>
          <a:bodyPr lIns="0" tIns="0" rIns="0" bIns="0">
            <a:noAutofit/>
          </a:bodyPr>
          <a:lstStyle>
            <a:lvl1pPr marL="0" indent="0">
              <a:buNone/>
              <a:defRPr sz="16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2806246245"/>
      </p:ext>
    </p:extLst>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3"/>
          <p:cNvSpPr/>
          <p:nvPr userDrawn="1"/>
        </p:nvSpPr>
        <p:spPr>
          <a:xfrm>
            <a:off x="395288"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prstClr val="white"/>
              </a:solidFill>
            </a:endParaRPr>
          </a:p>
        </p:txBody>
      </p:sp>
      <p:sp>
        <p:nvSpPr>
          <p:cNvPr id="5" name="Rectangle 4"/>
          <p:cNvSpPr/>
          <p:nvPr userDrawn="1"/>
        </p:nvSpPr>
        <p:spPr>
          <a:xfrm>
            <a:off x="4644000"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prstClr val="white"/>
              </a:solidFill>
            </a:endParaRPr>
          </a:p>
        </p:txBody>
      </p:sp>
      <p:sp>
        <p:nvSpPr>
          <p:cNvPr id="6" name="Rectangle 5"/>
          <p:cNvSpPr/>
          <p:nvPr userDrawn="1"/>
        </p:nvSpPr>
        <p:spPr>
          <a:xfrm>
            <a:off x="395288"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prstClr val="white"/>
              </a:solidFill>
            </a:endParaRPr>
          </a:p>
        </p:txBody>
      </p:sp>
      <p:sp>
        <p:nvSpPr>
          <p:cNvPr id="7" name="Rectangle 6"/>
          <p:cNvSpPr/>
          <p:nvPr userDrawn="1"/>
        </p:nvSpPr>
        <p:spPr>
          <a:xfrm>
            <a:off x="4644000"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prstClr val="white"/>
              </a:solidFill>
            </a:endParaRPr>
          </a:p>
        </p:txBody>
      </p:sp>
      <p:sp>
        <p:nvSpPr>
          <p:cNvPr id="8" name="Picture Placeholder 11"/>
          <p:cNvSpPr>
            <a:spLocks noGrp="1"/>
          </p:cNvSpPr>
          <p:nvPr>
            <p:ph type="pic" sz="quarter" idx="25"/>
          </p:nvPr>
        </p:nvSpPr>
        <p:spPr>
          <a:xfrm>
            <a:off x="395288" y="1880213"/>
            <a:ext cx="1476000" cy="1476000"/>
          </a:xfrm>
        </p:spPr>
        <p:txBody>
          <a:bodyPr/>
          <a:lstStyle>
            <a:lvl1pPr>
              <a:defRPr/>
            </a:lvl1pPr>
          </a:lstStyle>
          <a:p>
            <a:r>
              <a:rPr lang="en-GB" dirty="0" smtClean="0"/>
              <a:t>Click icon to add picture</a:t>
            </a:r>
            <a:endParaRPr lang="en-GB" dirty="0"/>
          </a:p>
        </p:txBody>
      </p:sp>
      <p:sp>
        <p:nvSpPr>
          <p:cNvPr id="9" name="Picture Placeholder 11"/>
          <p:cNvSpPr>
            <a:spLocks noGrp="1"/>
          </p:cNvSpPr>
          <p:nvPr>
            <p:ph type="pic" sz="quarter" idx="27"/>
          </p:nvPr>
        </p:nvSpPr>
        <p:spPr>
          <a:xfrm>
            <a:off x="4644000" y="1880213"/>
            <a:ext cx="1476000" cy="1476000"/>
          </a:xfrm>
        </p:spPr>
        <p:txBody>
          <a:bodyPr/>
          <a:lstStyle>
            <a:lvl1pPr>
              <a:defRPr/>
            </a:lvl1pPr>
          </a:lstStyle>
          <a:p>
            <a:r>
              <a:rPr lang="en-GB" dirty="0" smtClean="0"/>
              <a:t>Click icon to add picture</a:t>
            </a:r>
            <a:endParaRPr lang="en-GB" dirty="0"/>
          </a:p>
        </p:txBody>
      </p:sp>
      <p:sp>
        <p:nvSpPr>
          <p:cNvPr id="10" name="Picture Placeholder 11"/>
          <p:cNvSpPr>
            <a:spLocks noGrp="1"/>
          </p:cNvSpPr>
          <p:nvPr>
            <p:ph type="pic" sz="quarter" idx="29"/>
          </p:nvPr>
        </p:nvSpPr>
        <p:spPr>
          <a:xfrm>
            <a:off x="395288" y="4256213"/>
            <a:ext cx="1476000" cy="1476000"/>
          </a:xfrm>
        </p:spPr>
        <p:txBody>
          <a:bodyPr/>
          <a:lstStyle>
            <a:lvl1pPr>
              <a:defRPr/>
            </a:lvl1pPr>
          </a:lstStyle>
          <a:p>
            <a:r>
              <a:rPr lang="en-GB" dirty="0" smtClean="0"/>
              <a:t>Click icon to add picture</a:t>
            </a:r>
            <a:endParaRPr lang="en-GB" dirty="0"/>
          </a:p>
        </p:txBody>
      </p:sp>
      <p:sp>
        <p:nvSpPr>
          <p:cNvPr id="11" name="Picture Placeholder 11"/>
          <p:cNvSpPr>
            <a:spLocks noGrp="1"/>
          </p:cNvSpPr>
          <p:nvPr>
            <p:ph type="pic" sz="quarter" idx="31"/>
          </p:nvPr>
        </p:nvSpPr>
        <p:spPr>
          <a:xfrm>
            <a:off x="4644000" y="4256213"/>
            <a:ext cx="1476000" cy="1476000"/>
          </a:xfrm>
        </p:spPr>
        <p:txBody>
          <a:bodyPr/>
          <a:lstStyle>
            <a:lvl1pPr>
              <a:defRPr/>
            </a:lvl1pPr>
          </a:lstStyle>
          <a:p>
            <a:r>
              <a:rPr lang="en-GB" dirty="0" smtClean="0"/>
              <a:t>Click icon to add picture</a:t>
            </a:r>
            <a:endParaRPr lang="en-GB" dirty="0"/>
          </a:p>
        </p:txBody>
      </p:sp>
      <p:sp>
        <p:nvSpPr>
          <p:cNvPr id="13" name="Text Placeholder 12"/>
          <p:cNvSpPr>
            <a:spLocks noGrp="1"/>
          </p:cNvSpPr>
          <p:nvPr>
            <p:ph type="body" sz="quarter" idx="32"/>
          </p:nvPr>
        </p:nvSpPr>
        <p:spPr>
          <a:xfrm>
            <a:off x="2024644" y="1880213"/>
            <a:ext cx="2466000" cy="1944000"/>
          </a:xfrm>
        </p:spPr>
        <p:txBody>
          <a:bodyPr/>
          <a:lstStyle>
            <a:lvl1pPr>
              <a:spcAft>
                <a:spcPts val="0"/>
              </a:spcAft>
              <a:defRPr b="1"/>
            </a:lvl1pPr>
            <a:lvl2pPr>
              <a:spcAft>
                <a:spcPts val="0"/>
              </a:spcAft>
              <a:defRPr b="0"/>
            </a:lvl2pPr>
          </a:lstStyle>
          <a:p>
            <a:pPr lvl="0"/>
            <a:r>
              <a:rPr lang="en-US" dirty="0" smtClean="0"/>
              <a:t>Click to edit Master text styles</a:t>
            </a:r>
          </a:p>
          <a:p>
            <a:pPr lvl="1"/>
            <a:r>
              <a:rPr lang="en-US" dirty="0" smtClean="0"/>
              <a:t>Second level</a:t>
            </a:r>
          </a:p>
        </p:txBody>
      </p:sp>
      <p:sp>
        <p:nvSpPr>
          <p:cNvPr id="14" name="Text Placeholder 12"/>
          <p:cNvSpPr>
            <a:spLocks noGrp="1"/>
          </p:cNvSpPr>
          <p:nvPr>
            <p:ph type="body" sz="quarter" idx="33"/>
          </p:nvPr>
        </p:nvSpPr>
        <p:spPr>
          <a:xfrm>
            <a:off x="6273356" y="1880213"/>
            <a:ext cx="2476944" cy="1944000"/>
          </a:xfrm>
        </p:spPr>
        <p:txBody>
          <a:bodyPr/>
          <a:lstStyle>
            <a:lvl1pPr>
              <a:spcAft>
                <a:spcPts val="0"/>
              </a:spcAft>
              <a:defRPr b="1"/>
            </a:lvl1pPr>
            <a:lvl2pPr>
              <a:spcAft>
                <a:spcPts val="0"/>
              </a:spcAft>
              <a:defRPr b="0"/>
            </a:lvl2pPr>
          </a:lstStyle>
          <a:p>
            <a:pPr lvl="0"/>
            <a:r>
              <a:rPr lang="en-US" dirty="0" smtClean="0"/>
              <a:t>Click to edit Master text styles</a:t>
            </a:r>
          </a:p>
          <a:p>
            <a:pPr lvl="1"/>
            <a:r>
              <a:rPr lang="en-US" dirty="0" smtClean="0"/>
              <a:t>Second level</a:t>
            </a:r>
          </a:p>
        </p:txBody>
      </p:sp>
      <p:sp>
        <p:nvSpPr>
          <p:cNvPr id="15" name="Text Placeholder 12"/>
          <p:cNvSpPr>
            <a:spLocks noGrp="1"/>
          </p:cNvSpPr>
          <p:nvPr>
            <p:ph type="body" sz="quarter" idx="34"/>
          </p:nvPr>
        </p:nvSpPr>
        <p:spPr>
          <a:xfrm>
            <a:off x="2024644" y="4256213"/>
            <a:ext cx="2466000" cy="1944000"/>
          </a:xfrm>
        </p:spPr>
        <p:txBody>
          <a:bodyPr/>
          <a:lstStyle>
            <a:lvl1pPr>
              <a:spcAft>
                <a:spcPts val="0"/>
              </a:spcAft>
              <a:defRPr b="1"/>
            </a:lvl1pPr>
            <a:lvl2pPr>
              <a:spcAft>
                <a:spcPts val="0"/>
              </a:spcAft>
              <a:defRPr b="0"/>
            </a:lvl2pPr>
          </a:lstStyle>
          <a:p>
            <a:pPr lvl="0"/>
            <a:r>
              <a:rPr lang="en-US" dirty="0" smtClean="0"/>
              <a:t>Click to edit Master text styles</a:t>
            </a:r>
          </a:p>
          <a:p>
            <a:pPr lvl="1"/>
            <a:r>
              <a:rPr lang="en-US" dirty="0" smtClean="0"/>
              <a:t>Second level</a:t>
            </a:r>
          </a:p>
        </p:txBody>
      </p:sp>
      <p:sp>
        <p:nvSpPr>
          <p:cNvPr id="16" name="Text Placeholder 12"/>
          <p:cNvSpPr>
            <a:spLocks noGrp="1"/>
          </p:cNvSpPr>
          <p:nvPr>
            <p:ph type="body" sz="quarter" idx="35"/>
          </p:nvPr>
        </p:nvSpPr>
        <p:spPr>
          <a:xfrm>
            <a:off x="6273356" y="4256213"/>
            <a:ext cx="2476944" cy="1944000"/>
          </a:xfrm>
        </p:spPr>
        <p:txBody>
          <a:bodyPr/>
          <a:lstStyle>
            <a:lvl1pPr>
              <a:spcAft>
                <a:spcPts val="0"/>
              </a:spcAft>
              <a:defRPr b="1"/>
            </a:lvl1pPr>
            <a:lvl2pPr>
              <a:spcAft>
                <a:spcPts val="0"/>
              </a:spcAft>
              <a:defRPr b="0"/>
            </a:lvl2pPr>
          </a:lstStyle>
          <a:p>
            <a:pPr lvl="0"/>
            <a:r>
              <a:rPr lang="en-US" dirty="0" smtClean="0"/>
              <a:t>Click to edit Master text styles</a:t>
            </a:r>
          </a:p>
          <a:p>
            <a:pPr lvl="1"/>
            <a:r>
              <a:rPr lang="en-US" dirty="0" smtClean="0"/>
              <a:t>Second level</a:t>
            </a:r>
          </a:p>
        </p:txBody>
      </p:sp>
      <p:sp>
        <p:nvSpPr>
          <p:cNvPr id="17"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403643807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solidFill>
                  <a:prstClr val="black">
                    <a:tint val="75000"/>
                  </a:prstClr>
                </a:solidFill>
              </a:rPr>
              <a:pPr/>
              <a:t>10/28/2017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683303174"/>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Picture Placeholder 7"/>
          <p:cNvSpPr>
            <a:spLocks noGrp="1"/>
          </p:cNvSpPr>
          <p:nvPr>
            <p:ph type="pic" sz="quarter" idx="13"/>
          </p:nvPr>
        </p:nvSpPr>
        <p:spPr>
          <a:xfrm>
            <a:off x="393700" y="1700213"/>
            <a:ext cx="2754313" cy="1971675"/>
          </a:xfrm>
        </p:spPr>
        <p:txBody>
          <a:bodyPr/>
          <a:lstStyle/>
          <a:p>
            <a:r>
              <a:rPr lang="en-US" dirty="0" smtClean="0"/>
              <a:t>Click icon to add picture</a:t>
            </a:r>
            <a:endParaRPr lang="en-GB" dirty="0"/>
          </a:p>
        </p:txBody>
      </p:sp>
      <p:sp>
        <p:nvSpPr>
          <p:cNvPr id="5" name="Picture Placeholder 7"/>
          <p:cNvSpPr>
            <a:spLocks noGrp="1"/>
          </p:cNvSpPr>
          <p:nvPr>
            <p:ph type="pic" sz="quarter" idx="14"/>
          </p:nvPr>
        </p:nvSpPr>
        <p:spPr>
          <a:xfrm>
            <a:off x="6004798" y="1700213"/>
            <a:ext cx="2745501" cy="1971675"/>
          </a:xfrm>
        </p:spPr>
        <p:txBody>
          <a:bodyPr/>
          <a:lstStyle/>
          <a:p>
            <a:r>
              <a:rPr lang="en-US" dirty="0" smtClean="0"/>
              <a:t>Click icon to add picture</a:t>
            </a:r>
            <a:endParaRPr lang="en-GB" dirty="0"/>
          </a:p>
        </p:txBody>
      </p:sp>
      <p:sp>
        <p:nvSpPr>
          <p:cNvPr id="6" name="Picture Placeholder 7"/>
          <p:cNvSpPr>
            <a:spLocks noGrp="1"/>
          </p:cNvSpPr>
          <p:nvPr>
            <p:ph type="pic" sz="quarter" idx="15"/>
          </p:nvPr>
        </p:nvSpPr>
        <p:spPr>
          <a:xfrm>
            <a:off x="3204806" y="1700213"/>
            <a:ext cx="2743200" cy="1971675"/>
          </a:xfrm>
        </p:spPr>
        <p:txBody>
          <a:bodyPr/>
          <a:lstStyle/>
          <a:p>
            <a:r>
              <a:rPr lang="en-US" dirty="0" smtClean="0"/>
              <a:t>Click icon to add picture</a:t>
            </a:r>
            <a:endParaRPr lang="en-GB" dirty="0"/>
          </a:p>
        </p:txBody>
      </p:sp>
      <p:sp>
        <p:nvSpPr>
          <p:cNvPr id="9" name="Text Placeholder 18"/>
          <p:cNvSpPr>
            <a:spLocks noGrp="1"/>
          </p:cNvSpPr>
          <p:nvPr>
            <p:ph idx="1" hasCustomPrompt="1"/>
          </p:nvPr>
        </p:nvSpPr>
        <p:spPr>
          <a:xfrm>
            <a:off x="396000" y="3832225"/>
            <a:ext cx="2743200" cy="20952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Text Placeholder 18"/>
          <p:cNvSpPr>
            <a:spLocks noGrp="1"/>
          </p:cNvSpPr>
          <p:nvPr>
            <p:ph idx="16" hasCustomPrompt="1"/>
          </p:nvPr>
        </p:nvSpPr>
        <p:spPr>
          <a:xfrm>
            <a:off x="3200400" y="3832225"/>
            <a:ext cx="2743200" cy="20952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Text Placeholder 18"/>
          <p:cNvSpPr>
            <a:spLocks noGrp="1"/>
          </p:cNvSpPr>
          <p:nvPr>
            <p:ph idx="17" hasCustomPrompt="1"/>
          </p:nvPr>
        </p:nvSpPr>
        <p:spPr>
          <a:xfrm>
            <a:off x="6004798" y="3832225"/>
            <a:ext cx="2745501" cy="20952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Text Placeholder 8"/>
          <p:cNvSpPr>
            <a:spLocks noGrp="1"/>
          </p:cNvSpPr>
          <p:nvPr>
            <p:ph type="body" sz="quarter" idx="18"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2971501083"/>
      </p:ext>
    </p:extLst>
  </p:cSld>
  <p:clrMapOvr>
    <a:masterClrMapping/>
  </p:clrMapOvr>
  <p:transition>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1_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BBBCBC"/>
                </a:solidFill>
              </a:defRPr>
            </a:lvl1pPr>
          </a:lstStyle>
          <a:p>
            <a:pPr lvl="0"/>
            <a:r>
              <a:rPr lang="en-US" dirty="0" smtClean="0"/>
              <a:t>Click to add subtitle</a:t>
            </a:r>
          </a:p>
        </p:txBody>
      </p:sp>
      <p:sp>
        <p:nvSpPr>
          <p:cNvPr id="11"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solidFill>
                  <a:schemeClr val="tx1"/>
                </a:solidFill>
              </a:defRPr>
            </a:lvl1pPr>
          </a:lstStyle>
          <a:p>
            <a:r>
              <a:rPr lang="en-US" dirty="0" smtClean="0"/>
              <a:t>Click to add title</a:t>
            </a:r>
            <a:endParaRPr lang="en-US" dirty="0"/>
          </a:p>
        </p:txBody>
      </p:sp>
      <p:sp>
        <p:nvSpPr>
          <p:cNvPr id="4" name="TextBox 3"/>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 xmlns:p14="http://schemas.microsoft.com/office/powerpoint/2010/main" val="383672199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93701" y="1857892"/>
            <a:ext cx="4101706"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9" name="Text Placeholder 8"/>
          <p:cNvSpPr>
            <a:spLocks noGrp="1"/>
          </p:cNvSpPr>
          <p:nvPr>
            <p:ph type="body" sz="quarter" idx="21"/>
          </p:nvPr>
        </p:nvSpPr>
        <p:spPr>
          <a:xfrm>
            <a:off x="4660582" y="1857892"/>
            <a:ext cx="4091001"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Rectangle 3"/>
          <p:cNvSpPr/>
          <p:nvPr userDrawn="1"/>
        </p:nvSpPr>
        <p:spPr>
          <a:xfrm>
            <a:off x="395288" y="171172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prstClr val="white"/>
              </a:solidFill>
            </a:endParaRPr>
          </a:p>
        </p:txBody>
      </p:sp>
      <p:sp>
        <p:nvSpPr>
          <p:cNvPr id="5" name="Rectangle 4"/>
          <p:cNvSpPr/>
          <p:nvPr userDrawn="1"/>
        </p:nvSpPr>
        <p:spPr>
          <a:xfrm>
            <a:off x="4660582" y="171172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prstClr val="white"/>
              </a:solidFill>
            </a:endParaRPr>
          </a:p>
        </p:txBody>
      </p:sp>
      <p:sp>
        <p:nvSpPr>
          <p:cNvPr id="6" name="Picture Placeholder 29"/>
          <p:cNvSpPr>
            <a:spLocks noGrp="1"/>
          </p:cNvSpPr>
          <p:nvPr>
            <p:ph type="pic" sz="quarter" idx="19" hasCustomPrompt="1"/>
          </p:nvPr>
        </p:nvSpPr>
        <p:spPr>
          <a:xfrm>
            <a:off x="3587751" y="1863916"/>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smtClean="0">
                <a:solidFill>
                  <a:schemeClr val="bg1"/>
                </a:solidFill>
              </a:rPr>
              <a:t>Co-brand</a:t>
            </a:r>
            <a:br>
              <a:rPr lang="en-US" sz="1200" dirty="0" smtClean="0">
                <a:solidFill>
                  <a:schemeClr val="bg1"/>
                </a:solidFill>
              </a:rPr>
            </a:br>
            <a:r>
              <a:rPr lang="en-US" sz="1200" dirty="0" smtClean="0">
                <a:solidFill>
                  <a:schemeClr val="bg1"/>
                </a:solidFill>
              </a:rPr>
              <a:t>Logo</a:t>
            </a:r>
          </a:p>
          <a:p>
            <a:endParaRPr lang="en-GB" dirty="0"/>
          </a:p>
        </p:txBody>
      </p:sp>
      <p:sp>
        <p:nvSpPr>
          <p:cNvPr id="7" name="Picture Placeholder 29"/>
          <p:cNvSpPr>
            <a:spLocks noGrp="1"/>
          </p:cNvSpPr>
          <p:nvPr>
            <p:ph type="pic" sz="quarter" idx="20" hasCustomPrompt="1"/>
          </p:nvPr>
        </p:nvSpPr>
        <p:spPr>
          <a:xfrm>
            <a:off x="7818462" y="1857892"/>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smtClean="0">
                <a:solidFill>
                  <a:schemeClr val="bg1"/>
                </a:solidFill>
              </a:rPr>
              <a:t>Co-brand</a:t>
            </a:r>
            <a:br>
              <a:rPr lang="en-US" sz="1200" dirty="0" smtClean="0">
                <a:solidFill>
                  <a:schemeClr val="bg1"/>
                </a:solidFill>
              </a:rPr>
            </a:br>
            <a:r>
              <a:rPr lang="en-US" sz="1200" dirty="0" smtClean="0">
                <a:solidFill>
                  <a:schemeClr val="bg1"/>
                </a:solidFill>
              </a:rPr>
              <a:t>Logo</a:t>
            </a:r>
          </a:p>
          <a:p>
            <a:endParaRPr lang="en-GB" dirty="0"/>
          </a:p>
        </p:txBody>
      </p:sp>
      <p:sp>
        <p:nvSpPr>
          <p:cNvPr id="16"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3735170171"/>
      </p:ext>
    </p:extLst>
  </p:cSld>
  <p:clrMapOvr>
    <a:masterClrMapping/>
  </p:clrMapOvr>
  <p:transition>
    <p:fade/>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93701" y="1857892"/>
            <a:ext cx="4101706"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9" name="Text Placeholder 8"/>
          <p:cNvSpPr>
            <a:spLocks noGrp="1"/>
          </p:cNvSpPr>
          <p:nvPr>
            <p:ph type="body" sz="quarter" idx="21"/>
          </p:nvPr>
        </p:nvSpPr>
        <p:spPr>
          <a:xfrm>
            <a:off x="4660582" y="1857892"/>
            <a:ext cx="4091001"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Rectangle 3"/>
          <p:cNvSpPr/>
          <p:nvPr userDrawn="1"/>
        </p:nvSpPr>
        <p:spPr>
          <a:xfrm>
            <a:off x="395288" y="171172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prstClr val="white"/>
              </a:solidFill>
            </a:endParaRPr>
          </a:p>
        </p:txBody>
      </p:sp>
      <p:sp>
        <p:nvSpPr>
          <p:cNvPr id="5" name="Rectangle 4"/>
          <p:cNvSpPr/>
          <p:nvPr userDrawn="1"/>
        </p:nvSpPr>
        <p:spPr>
          <a:xfrm>
            <a:off x="4660582" y="171172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prstClr val="white"/>
              </a:solidFill>
            </a:endParaRPr>
          </a:p>
        </p:txBody>
      </p:sp>
      <p:sp>
        <p:nvSpPr>
          <p:cNvPr id="6" name="Picture Placeholder 29"/>
          <p:cNvSpPr>
            <a:spLocks noGrp="1"/>
          </p:cNvSpPr>
          <p:nvPr>
            <p:ph type="pic" sz="quarter" idx="19" hasCustomPrompt="1"/>
          </p:nvPr>
        </p:nvSpPr>
        <p:spPr>
          <a:xfrm>
            <a:off x="3587751" y="1863916"/>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smtClean="0">
                <a:solidFill>
                  <a:schemeClr val="bg1"/>
                </a:solidFill>
              </a:rPr>
              <a:t>Co-brand</a:t>
            </a:r>
            <a:br>
              <a:rPr lang="en-US" sz="1200" dirty="0" smtClean="0">
                <a:solidFill>
                  <a:schemeClr val="bg1"/>
                </a:solidFill>
              </a:rPr>
            </a:br>
            <a:r>
              <a:rPr lang="en-US" sz="1200" dirty="0" smtClean="0">
                <a:solidFill>
                  <a:schemeClr val="bg1"/>
                </a:solidFill>
              </a:rPr>
              <a:t>Logo</a:t>
            </a:r>
          </a:p>
          <a:p>
            <a:endParaRPr lang="en-GB" dirty="0"/>
          </a:p>
        </p:txBody>
      </p:sp>
      <p:sp>
        <p:nvSpPr>
          <p:cNvPr id="7" name="Picture Placeholder 29"/>
          <p:cNvSpPr>
            <a:spLocks noGrp="1"/>
          </p:cNvSpPr>
          <p:nvPr>
            <p:ph type="pic" sz="quarter" idx="20" hasCustomPrompt="1"/>
          </p:nvPr>
        </p:nvSpPr>
        <p:spPr>
          <a:xfrm>
            <a:off x="7818462" y="1857892"/>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smtClean="0">
                <a:solidFill>
                  <a:schemeClr val="bg1"/>
                </a:solidFill>
              </a:rPr>
              <a:t>Co-brand</a:t>
            </a:r>
            <a:br>
              <a:rPr lang="en-US" sz="1200" dirty="0" smtClean="0">
                <a:solidFill>
                  <a:schemeClr val="bg1"/>
                </a:solidFill>
              </a:rPr>
            </a:br>
            <a:r>
              <a:rPr lang="en-US" sz="1200" dirty="0" smtClean="0">
                <a:solidFill>
                  <a:schemeClr val="bg1"/>
                </a:solidFill>
              </a:rPr>
              <a:t>Logo</a:t>
            </a:r>
          </a:p>
          <a:p>
            <a:endParaRPr lang="en-GB" dirty="0"/>
          </a:p>
        </p:txBody>
      </p:sp>
      <p:sp>
        <p:nvSpPr>
          <p:cNvPr id="10" name="Text Placeholder 8"/>
          <p:cNvSpPr>
            <a:spLocks noGrp="1"/>
          </p:cNvSpPr>
          <p:nvPr>
            <p:ph type="body" sz="quarter" idx="22"/>
          </p:nvPr>
        </p:nvSpPr>
        <p:spPr>
          <a:xfrm>
            <a:off x="395288" y="4249682"/>
            <a:ext cx="4100118"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11" name="Text Placeholder 8"/>
          <p:cNvSpPr>
            <a:spLocks noGrp="1"/>
          </p:cNvSpPr>
          <p:nvPr>
            <p:ph type="body" sz="quarter" idx="23"/>
          </p:nvPr>
        </p:nvSpPr>
        <p:spPr>
          <a:xfrm>
            <a:off x="4660581" y="4249682"/>
            <a:ext cx="4089719"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p:txBody>
      </p:sp>
      <p:sp>
        <p:nvSpPr>
          <p:cNvPr id="12" name="Rectangle 11"/>
          <p:cNvSpPr/>
          <p:nvPr userDrawn="1"/>
        </p:nvSpPr>
        <p:spPr>
          <a:xfrm>
            <a:off x="393699" y="4103518"/>
            <a:ext cx="410170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prstClr val="white"/>
              </a:solidFill>
            </a:endParaRPr>
          </a:p>
        </p:txBody>
      </p:sp>
      <p:sp>
        <p:nvSpPr>
          <p:cNvPr id="13" name="Rectangle 12"/>
          <p:cNvSpPr/>
          <p:nvPr userDrawn="1"/>
        </p:nvSpPr>
        <p:spPr>
          <a:xfrm>
            <a:off x="4660581" y="4103518"/>
            <a:ext cx="408353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GB" sz="1100" dirty="0">
              <a:solidFill>
                <a:prstClr val="white"/>
              </a:solidFill>
            </a:endParaRPr>
          </a:p>
        </p:txBody>
      </p:sp>
      <p:sp>
        <p:nvSpPr>
          <p:cNvPr id="14" name="Picture Placeholder 29"/>
          <p:cNvSpPr>
            <a:spLocks noGrp="1"/>
          </p:cNvSpPr>
          <p:nvPr>
            <p:ph type="pic" sz="quarter" idx="24" hasCustomPrompt="1"/>
          </p:nvPr>
        </p:nvSpPr>
        <p:spPr>
          <a:xfrm>
            <a:off x="3565870" y="4255706"/>
            <a:ext cx="929536"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smtClean="0">
                <a:solidFill>
                  <a:schemeClr val="bg1"/>
                </a:solidFill>
              </a:rPr>
              <a:t>Co-brand</a:t>
            </a:r>
            <a:br>
              <a:rPr lang="en-US" sz="1200" dirty="0" smtClean="0">
                <a:solidFill>
                  <a:schemeClr val="bg1"/>
                </a:solidFill>
              </a:rPr>
            </a:br>
            <a:r>
              <a:rPr lang="en-US" sz="1200" dirty="0" smtClean="0">
                <a:solidFill>
                  <a:schemeClr val="bg1"/>
                </a:solidFill>
              </a:rPr>
              <a:t>Logo</a:t>
            </a:r>
          </a:p>
          <a:p>
            <a:endParaRPr lang="en-GB" dirty="0"/>
          </a:p>
        </p:txBody>
      </p:sp>
      <p:sp>
        <p:nvSpPr>
          <p:cNvPr id="15" name="Picture Placeholder 29"/>
          <p:cNvSpPr>
            <a:spLocks noGrp="1"/>
          </p:cNvSpPr>
          <p:nvPr>
            <p:ph type="pic" sz="quarter" idx="25" hasCustomPrompt="1"/>
          </p:nvPr>
        </p:nvSpPr>
        <p:spPr>
          <a:xfrm>
            <a:off x="7818463" y="4249682"/>
            <a:ext cx="93312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dirty="0" smtClean="0">
                <a:solidFill>
                  <a:schemeClr val="bg1"/>
                </a:solidFill>
              </a:rPr>
              <a:t>Co-brand</a:t>
            </a:r>
            <a:br>
              <a:rPr lang="en-US" sz="1200" dirty="0" smtClean="0">
                <a:solidFill>
                  <a:schemeClr val="bg1"/>
                </a:solidFill>
              </a:rPr>
            </a:br>
            <a:r>
              <a:rPr lang="en-US" sz="1200" dirty="0" smtClean="0">
                <a:solidFill>
                  <a:schemeClr val="bg1"/>
                </a:solidFill>
              </a:rPr>
              <a:t>Logo</a:t>
            </a:r>
          </a:p>
          <a:p>
            <a:endParaRPr lang="en-GB" dirty="0"/>
          </a:p>
        </p:txBody>
      </p:sp>
      <p:sp>
        <p:nvSpPr>
          <p:cNvPr id="16"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865132593"/>
      </p:ext>
    </p:extLst>
  </p:cSld>
  <p:clrMapOvr>
    <a:masterClrMapping/>
  </p:clrMapOvr>
  <p:transition>
    <p:fade/>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3"/>
          <p:cNvSpPr/>
          <p:nvPr userDrawn="1"/>
        </p:nvSpPr>
        <p:spPr>
          <a:xfrm>
            <a:off x="3240000" y="1705968"/>
            <a:ext cx="2655433"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prstClr val="white"/>
              </a:solidFill>
            </a:endParaRPr>
          </a:p>
        </p:txBody>
      </p:sp>
      <p:sp>
        <p:nvSpPr>
          <p:cNvPr id="5" name="Rectangle 4"/>
          <p:cNvSpPr/>
          <p:nvPr userDrawn="1"/>
        </p:nvSpPr>
        <p:spPr>
          <a:xfrm>
            <a:off x="393700" y="1700213"/>
            <a:ext cx="2644321"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prstClr val="white"/>
              </a:solidFill>
            </a:endParaRPr>
          </a:p>
        </p:txBody>
      </p:sp>
      <p:sp>
        <p:nvSpPr>
          <p:cNvPr id="6" name="Rectangle 5"/>
          <p:cNvSpPr/>
          <p:nvPr userDrawn="1"/>
        </p:nvSpPr>
        <p:spPr>
          <a:xfrm>
            <a:off x="6105981" y="1705968"/>
            <a:ext cx="264432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00" dirty="0">
              <a:solidFill>
                <a:prstClr val="white"/>
              </a:solidFill>
            </a:endParaRPr>
          </a:p>
        </p:txBody>
      </p:sp>
      <p:sp>
        <p:nvSpPr>
          <p:cNvPr id="7" name="Text Placeholder 8"/>
          <p:cNvSpPr>
            <a:spLocks noGrp="1"/>
          </p:cNvSpPr>
          <p:nvPr>
            <p:ph type="body" sz="quarter" idx="17"/>
          </p:nvPr>
        </p:nvSpPr>
        <p:spPr>
          <a:xfrm>
            <a:off x="3244283" y="1784680"/>
            <a:ext cx="2655433" cy="3914258"/>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8" name="Text Placeholder 8"/>
          <p:cNvSpPr>
            <a:spLocks noGrp="1"/>
          </p:cNvSpPr>
          <p:nvPr>
            <p:ph type="body" sz="quarter" idx="18"/>
          </p:nvPr>
        </p:nvSpPr>
        <p:spPr>
          <a:xfrm>
            <a:off x="396000" y="1784680"/>
            <a:ext cx="2642020" cy="3914258"/>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9" name="Text Placeholder 8"/>
          <p:cNvSpPr>
            <a:spLocks noGrp="1"/>
          </p:cNvSpPr>
          <p:nvPr>
            <p:ph type="body" sz="quarter" idx="19"/>
          </p:nvPr>
        </p:nvSpPr>
        <p:spPr>
          <a:xfrm>
            <a:off x="6105980" y="1784680"/>
            <a:ext cx="2644320" cy="3914258"/>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10"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2314146167"/>
      </p:ext>
    </p:extLst>
  </p:cSld>
  <p:clrMapOvr>
    <a:masterClrMapping/>
  </p:clrMapOvr>
  <p:transition>
    <p:fade/>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8"/>
          <p:cNvSpPr>
            <a:spLocks noGrp="1"/>
          </p:cNvSpPr>
          <p:nvPr>
            <p:ph type="body" sz="quarter" idx="17"/>
          </p:nvPr>
        </p:nvSpPr>
        <p:spPr>
          <a:xfrm>
            <a:off x="396000" y="2556000"/>
            <a:ext cx="1908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5" name="Text Placeholder 8"/>
          <p:cNvSpPr>
            <a:spLocks noGrp="1"/>
          </p:cNvSpPr>
          <p:nvPr>
            <p:ph type="body" sz="quarter" idx="18"/>
          </p:nvPr>
        </p:nvSpPr>
        <p:spPr>
          <a:xfrm>
            <a:off x="6840000" y="2556000"/>
            <a:ext cx="19103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6" name="Text Placeholder 8"/>
          <p:cNvSpPr>
            <a:spLocks noGrp="1"/>
          </p:cNvSpPr>
          <p:nvPr>
            <p:ph type="body" sz="quarter" idx="19"/>
          </p:nvPr>
        </p:nvSpPr>
        <p:spPr>
          <a:xfrm>
            <a:off x="2544000" y="2556000"/>
            <a:ext cx="1908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7" name="Text Placeholder 8"/>
          <p:cNvSpPr>
            <a:spLocks noGrp="1"/>
          </p:cNvSpPr>
          <p:nvPr>
            <p:ph type="body" sz="quarter" idx="20"/>
          </p:nvPr>
        </p:nvSpPr>
        <p:spPr>
          <a:xfrm>
            <a:off x="4692000" y="2556000"/>
            <a:ext cx="1908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8"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Tree>
    <p:extLst>
      <p:ext uri="{BB962C8B-B14F-4D97-AF65-F5344CB8AC3E}">
        <p14:creationId xmlns="" xmlns:p14="http://schemas.microsoft.com/office/powerpoint/2010/main" val="1365624472"/>
      </p:ext>
    </p:extLst>
  </p:cSld>
  <p:clrMapOvr>
    <a:masterClrMapping/>
  </p:clrMapOvr>
  <p:transition>
    <p:fade/>
  </p:transition>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GB" dirty="0"/>
          </a:p>
        </p:txBody>
      </p:sp>
      <p:sp>
        <p:nvSpPr>
          <p:cNvPr id="4" name="Text Placeholder 8"/>
          <p:cNvSpPr>
            <a:spLocks noGrp="1"/>
          </p:cNvSpPr>
          <p:nvPr>
            <p:ph type="body" sz="quarter" idx="17"/>
          </p:nvPr>
        </p:nvSpPr>
        <p:spPr>
          <a:xfrm>
            <a:off x="396000" y="2556000"/>
            <a:ext cx="1908000" cy="3394800"/>
          </a:xfrm>
        </p:spPr>
        <p:txBody>
          <a:bodyPr/>
          <a:lstStyle>
            <a:lvl1pPr>
              <a:defRPr b="1">
                <a:solidFill>
                  <a:schemeClr val="tx1"/>
                </a:solidFill>
              </a:defRPr>
            </a:lvl1pPr>
            <a:lvl2pPr>
              <a:spcAft>
                <a:spcPts val="1000"/>
              </a:spcAft>
              <a:defRPr>
                <a:solidFill>
                  <a:schemeClr val="tx1"/>
                </a:solidFill>
              </a:defRPr>
            </a:lvl2pPr>
            <a:lvl3pPr marL="0" indent="0">
              <a:spcAft>
                <a:spcPts val="1000"/>
              </a:spcAft>
              <a:buNone/>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tx1"/>
                </a:solidFill>
              </a:defRPr>
            </a:lvl6pPr>
            <a:lvl7pPr marL="356400" indent="-176400">
              <a:spcAft>
                <a:spcPts val="1000"/>
              </a:spcAft>
              <a:defRPr>
                <a:solidFill>
                  <a:schemeClr val="tx1"/>
                </a:solidFill>
              </a:defRPr>
            </a:lvl7pPr>
            <a:lvl8pPr marL="356400" indent="-176400">
              <a:spcAft>
                <a:spcPts val="1000"/>
              </a:spcAft>
              <a:defRPr>
                <a:solidFill>
                  <a:schemeClr val="tx1"/>
                </a:solidFill>
              </a:defRPr>
            </a:lvl8pPr>
            <a:lvl9pPr marL="356400" indent="-176400">
              <a:spcAft>
                <a:spcPts val="1000"/>
              </a:spcAft>
              <a:defRPr>
                <a:solidFill>
                  <a:schemeClr val="tx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5" name="Text Placeholder 8"/>
          <p:cNvSpPr>
            <a:spLocks noGrp="1"/>
          </p:cNvSpPr>
          <p:nvPr>
            <p:ph type="body" sz="quarter" idx="18"/>
          </p:nvPr>
        </p:nvSpPr>
        <p:spPr>
          <a:xfrm>
            <a:off x="6840000" y="2556000"/>
            <a:ext cx="1910300" cy="3394800"/>
          </a:xfrm>
        </p:spPr>
        <p:txBody>
          <a:bodyPr/>
          <a:lstStyle>
            <a:lvl1pPr>
              <a:defRPr b="1">
                <a:solidFill>
                  <a:schemeClr val="tx1"/>
                </a:solidFill>
              </a:defRPr>
            </a:lvl1pPr>
            <a:lvl2pPr>
              <a:spcAft>
                <a:spcPts val="1000"/>
              </a:spcAft>
              <a:defRPr>
                <a:solidFill>
                  <a:schemeClr val="tx1"/>
                </a:solidFill>
              </a:defRPr>
            </a:lvl2pPr>
            <a:lvl3pPr marL="0" indent="0">
              <a:spcAft>
                <a:spcPts val="1000"/>
              </a:spcAft>
              <a:buNone/>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tx1"/>
                </a:solidFill>
              </a:defRPr>
            </a:lvl6pPr>
            <a:lvl7pPr marL="356400" indent="-176400">
              <a:spcAft>
                <a:spcPts val="1000"/>
              </a:spcAft>
              <a:defRPr>
                <a:solidFill>
                  <a:schemeClr val="tx1"/>
                </a:solidFill>
              </a:defRPr>
            </a:lvl7pPr>
            <a:lvl8pPr marL="356400" indent="-176400">
              <a:spcAft>
                <a:spcPts val="1000"/>
              </a:spcAft>
              <a:defRPr>
                <a:solidFill>
                  <a:schemeClr val="tx1"/>
                </a:solidFill>
              </a:defRPr>
            </a:lvl8pPr>
            <a:lvl9pPr marL="356400" indent="-176400">
              <a:spcAft>
                <a:spcPts val="1000"/>
              </a:spcAft>
              <a:defRPr>
                <a:solidFill>
                  <a:schemeClr val="tx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6" name="Text Placeholder 8"/>
          <p:cNvSpPr>
            <a:spLocks noGrp="1"/>
          </p:cNvSpPr>
          <p:nvPr>
            <p:ph type="body" sz="quarter" idx="19"/>
          </p:nvPr>
        </p:nvSpPr>
        <p:spPr>
          <a:xfrm>
            <a:off x="2544000" y="2556000"/>
            <a:ext cx="1908000" cy="3394800"/>
          </a:xfrm>
        </p:spPr>
        <p:txBody>
          <a:bodyPr/>
          <a:lstStyle>
            <a:lvl1pPr>
              <a:defRPr b="1">
                <a:solidFill>
                  <a:schemeClr val="tx1"/>
                </a:solidFill>
              </a:defRPr>
            </a:lvl1pPr>
            <a:lvl2pPr>
              <a:spcAft>
                <a:spcPts val="1000"/>
              </a:spcAft>
              <a:defRPr>
                <a:solidFill>
                  <a:schemeClr val="tx1"/>
                </a:solidFill>
              </a:defRPr>
            </a:lvl2pPr>
            <a:lvl3pPr marL="0" indent="0">
              <a:spcAft>
                <a:spcPts val="1000"/>
              </a:spcAft>
              <a:buNone/>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tx1"/>
                </a:solidFill>
              </a:defRPr>
            </a:lvl6pPr>
            <a:lvl7pPr marL="356400" indent="-176400">
              <a:spcAft>
                <a:spcPts val="1000"/>
              </a:spcAft>
              <a:defRPr>
                <a:solidFill>
                  <a:schemeClr val="tx1"/>
                </a:solidFill>
              </a:defRPr>
            </a:lvl7pPr>
            <a:lvl8pPr marL="356400" indent="-176400">
              <a:spcAft>
                <a:spcPts val="1000"/>
              </a:spcAft>
              <a:defRPr>
                <a:solidFill>
                  <a:schemeClr val="tx1"/>
                </a:solidFill>
              </a:defRPr>
            </a:lvl8pPr>
            <a:lvl9pPr marL="356400" indent="-176400">
              <a:spcAft>
                <a:spcPts val="1000"/>
              </a:spcAft>
              <a:defRPr>
                <a:solidFill>
                  <a:schemeClr val="tx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7" name="Text Placeholder 8"/>
          <p:cNvSpPr>
            <a:spLocks noGrp="1"/>
          </p:cNvSpPr>
          <p:nvPr>
            <p:ph type="body" sz="quarter" idx="20"/>
          </p:nvPr>
        </p:nvSpPr>
        <p:spPr>
          <a:xfrm>
            <a:off x="4692000" y="2556000"/>
            <a:ext cx="1908000" cy="3394800"/>
          </a:xfrm>
        </p:spPr>
        <p:txBody>
          <a:bodyPr/>
          <a:lstStyle>
            <a:lvl1pPr>
              <a:defRPr b="1">
                <a:solidFill>
                  <a:schemeClr val="tx1"/>
                </a:solidFill>
              </a:defRPr>
            </a:lvl1pPr>
            <a:lvl2pPr>
              <a:spcAft>
                <a:spcPts val="1000"/>
              </a:spcAft>
              <a:defRPr>
                <a:solidFill>
                  <a:schemeClr val="tx1"/>
                </a:solidFill>
              </a:defRPr>
            </a:lvl2pPr>
            <a:lvl3pPr marL="0" indent="0">
              <a:spcAft>
                <a:spcPts val="1000"/>
              </a:spcAft>
              <a:buNone/>
              <a:defRPr>
                <a:solidFill>
                  <a:schemeClr val="tx1"/>
                </a:solidFill>
              </a:defRPr>
            </a:lvl3pPr>
            <a:lvl4pPr marL="176400" indent="-176400">
              <a:spcAft>
                <a:spcPts val="1000"/>
              </a:spcAft>
              <a:buFont typeface="Arial" panose="020B0604020202020204" pitchFamily="34" charset="0"/>
              <a:buChar char="•"/>
              <a:defRPr>
                <a:solidFill>
                  <a:schemeClr val="tx1"/>
                </a:solidFill>
              </a:defRPr>
            </a:lvl4pPr>
            <a:lvl5pPr marL="356400" indent="-176400">
              <a:spcAft>
                <a:spcPts val="1000"/>
              </a:spcAft>
              <a:defRPr baseline="0">
                <a:solidFill>
                  <a:schemeClr val="tx1"/>
                </a:solidFill>
              </a:defRPr>
            </a:lvl5pPr>
            <a:lvl6pPr marL="356400" indent="-176400">
              <a:spcAft>
                <a:spcPts val="1000"/>
              </a:spcAft>
              <a:buFont typeface="Verdana" panose="020B0604030504040204" pitchFamily="34" charset="0"/>
              <a:buChar char="−"/>
              <a:defRPr>
                <a:solidFill>
                  <a:schemeClr val="tx1"/>
                </a:solidFill>
              </a:defRPr>
            </a:lvl6pPr>
            <a:lvl7pPr marL="356400" indent="-176400">
              <a:spcAft>
                <a:spcPts val="1000"/>
              </a:spcAft>
              <a:defRPr>
                <a:solidFill>
                  <a:schemeClr val="tx1"/>
                </a:solidFill>
              </a:defRPr>
            </a:lvl7pPr>
            <a:lvl8pPr marL="356400" indent="-176400">
              <a:spcAft>
                <a:spcPts val="1000"/>
              </a:spcAft>
              <a:defRPr>
                <a:solidFill>
                  <a:schemeClr val="tx1"/>
                </a:solidFill>
              </a:defRPr>
            </a:lvl8pPr>
            <a:lvl9pPr marL="356400" indent="-176400">
              <a:spcAft>
                <a:spcPts val="1000"/>
              </a:spcAft>
              <a:defRPr>
                <a:solidFill>
                  <a:schemeClr val="tx1"/>
                </a:solidFill>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p:txBody>
      </p:sp>
      <p:sp>
        <p:nvSpPr>
          <p:cNvPr id="8"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chemeClr val="tx1"/>
                </a:solidFill>
              </a:defRPr>
            </a:lvl1pPr>
          </a:lstStyle>
          <a:p>
            <a:pPr lvl="0"/>
            <a:r>
              <a:rPr lang="en-US" dirty="0" smtClean="0"/>
              <a:t>Click to add subtitle</a:t>
            </a:r>
          </a:p>
        </p:txBody>
      </p:sp>
      <p:sp>
        <p:nvSpPr>
          <p:cNvPr id="9" name="TextBox 8"/>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black"/>
                </a:solidFill>
              </a:rPr>
              <a:pPr algn="r">
                <a:spcBef>
                  <a:spcPts val="600"/>
                </a:spcBef>
                <a:buSzPct val="100000"/>
                <a:buFont typeface="Arial"/>
                <a:buNone/>
              </a:pPr>
              <a:t>‹#›</a:t>
            </a:fld>
            <a:endParaRPr lang="en-US" sz="650" dirty="0">
              <a:solidFill>
                <a:prstClr val="black"/>
              </a:solidFill>
            </a:endParaRPr>
          </a:p>
        </p:txBody>
      </p:sp>
    </p:spTree>
    <p:extLst>
      <p:ext uri="{BB962C8B-B14F-4D97-AF65-F5344CB8AC3E}">
        <p14:creationId xmlns="" xmlns:p14="http://schemas.microsoft.com/office/powerpoint/2010/main" val="2416777338"/>
      </p:ext>
    </p:extLst>
  </p:cSld>
  <p:clrMapOvr>
    <a:masterClrMapping/>
  </p:clrMapOvr>
  <p:transition>
    <p:fade/>
  </p:transition>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9"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0" name="Text Placeholder 18"/>
          <p:cNvSpPr>
            <a:spLocks noGrp="1"/>
          </p:cNvSpPr>
          <p:nvPr>
            <p:ph idx="1"/>
          </p:nvPr>
        </p:nvSpPr>
        <p:spPr>
          <a:xfrm>
            <a:off x="396000" y="1700213"/>
            <a:ext cx="4176000" cy="4681538"/>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GB" dirty="0" smtClean="0"/>
              <a:t>Seventh level</a:t>
            </a:r>
          </a:p>
          <a:p>
            <a:pPr lvl="7"/>
            <a:r>
              <a:rPr lang="en-GB" dirty="0" smtClean="0"/>
              <a:t>Eighth level</a:t>
            </a:r>
          </a:p>
          <a:p>
            <a:pPr lvl="8"/>
            <a:r>
              <a:rPr lang="en-GB" dirty="0" smtClean="0"/>
              <a:t>Ninth level</a:t>
            </a:r>
            <a:endParaRPr lang="en-GB" dirty="0"/>
          </a:p>
        </p:txBody>
      </p:sp>
    </p:spTree>
    <p:extLst>
      <p:ext uri="{BB962C8B-B14F-4D97-AF65-F5344CB8AC3E}">
        <p14:creationId xmlns="" xmlns:p14="http://schemas.microsoft.com/office/powerpoint/2010/main" val="3291260952"/>
      </p:ext>
    </p:extLst>
  </p:cSld>
  <p:clrMapOvr>
    <a:masterClrMapping/>
  </p:clrMapOvr>
  <p:transition>
    <p:fade/>
  </p:transition>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1_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BBBCBC"/>
                </a:solidFill>
              </a:defRPr>
            </a:lvl1pPr>
          </a:lstStyle>
          <a:p>
            <a:pPr lvl="0"/>
            <a:r>
              <a:rPr lang="en-US" dirty="0" smtClean="0"/>
              <a:t>Click to add subtitle</a:t>
            </a:r>
          </a:p>
        </p:txBody>
      </p:sp>
      <p:sp>
        <p:nvSpPr>
          <p:cNvPr id="9"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0" name="Text Placeholder 18"/>
          <p:cNvSpPr>
            <a:spLocks noGrp="1"/>
          </p:cNvSpPr>
          <p:nvPr>
            <p:ph idx="1"/>
          </p:nvPr>
        </p:nvSpPr>
        <p:spPr>
          <a:xfrm>
            <a:off x="396000" y="1700213"/>
            <a:ext cx="4176000" cy="4681538"/>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GB" dirty="0" smtClean="0"/>
              <a:t>Seventh level</a:t>
            </a:r>
          </a:p>
          <a:p>
            <a:pPr lvl="7"/>
            <a:r>
              <a:rPr lang="en-GB" dirty="0" smtClean="0"/>
              <a:t>Eighth level</a:t>
            </a:r>
          </a:p>
          <a:p>
            <a:pPr lvl="8"/>
            <a:r>
              <a:rPr lang="en-GB" dirty="0" smtClean="0"/>
              <a:t>Ninth level</a:t>
            </a:r>
            <a:endParaRPr lang="en-GB" dirty="0"/>
          </a:p>
        </p:txBody>
      </p:sp>
      <p:sp>
        <p:nvSpPr>
          <p:cNvPr id="5" name="TextBox 4"/>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fld id="{C58DF478-B544-4ED8-9ED4-6A2648E2D233}" type="slidenum">
              <a:rPr lang="en-US" sz="650">
                <a:solidFill>
                  <a:prstClr val="white"/>
                </a:solidFill>
              </a:rPr>
              <a:pPr algn="r">
                <a:spcBef>
                  <a:spcPts val="600"/>
                </a:spcBef>
                <a:buSzPct val="100000"/>
                <a:buFont typeface="Arial"/>
                <a:buNone/>
              </a:pPr>
              <a:t>‹#›</a:t>
            </a:fld>
            <a:endParaRPr lang="en-US" sz="650" dirty="0">
              <a:solidFill>
                <a:prstClr val="white"/>
              </a:solidFill>
            </a:endParaRPr>
          </a:p>
        </p:txBody>
      </p:sp>
    </p:spTree>
    <p:extLst>
      <p:ext uri="{BB962C8B-B14F-4D97-AF65-F5344CB8AC3E}">
        <p14:creationId xmlns="" xmlns:p14="http://schemas.microsoft.com/office/powerpoint/2010/main" val="206018889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9188297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solidFill>
                  <a:prstClr val="black">
                    <a:tint val="75000"/>
                  </a:prstClr>
                </a:solidFill>
              </a:rPr>
              <a:pPr/>
              <a:t>10/28/2017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4059934157"/>
      </p:ext>
    </p:extLst>
  </p:cSld>
  <p:clrMapOvr>
    <a:masterClrMapping/>
  </p:clrMapOvr>
  <p:transition>
    <p:fade/>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95287" y="4211955"/>
            <a:ext cx="6377653" cy="2169796"/>
          </a:xfrm>
        </p:spPr>
        <p:txBody>
          <a:bodyPr anchor="b" anchorCtr="0"/>
          <a:lstStyle>
            <a:lvl1pPr>
              <a:lnSpc>
                <a:spcPct val="100000"/>
              </a:lnSpc>
              <a:spcAft>
                <a:spcPts val="600"/>
              </a:spcAft>
              <a:defRPr sz="900"/>
            </a:lvl1pPr>
          </a:lstStyle>
          <a:p>
            <a:pPr lvl="0"/>
            <a:r>
              <a:rPr lang="en-US" smtClean="0"/>
              <a:t>Edit Master text styles</a:t>
            </a:r>
          </a:p>
        </p:txBody>
      </p:sp>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395288" y="404813"/>
            <a:ext cx="1674000" cy="313154"/>
          </a:xfrm>
          <a:prstGeom prst="rect">
            <a:avLst/>
          </a:prstGeom>
        </p:spPr>
      </p:pic>
      <p:sp>
        <p:nvSpPr>
          <p:cNvPr id="3" name="Picture Placeholder 2"/>
          <p:cNvSpPr>
            <a:spLocks noGrp="1"/>
          </p:cNvSpPr>
          <p:nvPr>
            <p:ph type="pic" sz="quarter" idx="14" hasCustomPrompt="1"/>
          </p:nvPr>
        </p:nvSpPr>
        <p:spPr>
          <a:xfrm>
            <a:off x="7028136" y="4535905"/>
            <a:ext cx="1509640" cy="1401498"/>
          </a:xfrm>
        </p:spPr>
        <p:txBody>
          <a:bodyPr anchor="ctr" anchorCtr="0"/>
          <a:lstStyle>
            <a:lvl1pPr algn="ctr">
              <a:defRPr sz="900"/>
            </a:lvl1pPr>
          </a:lstStyle>
          <a:p>
            <a:r>
              <a:rPr lang="en-GB" sz="900" dirty="0" smtClean="0"/>
              <a:t>Insert sponsorship mark here</a:t>
            </a:r>
            <a:endParaRPr lang="en-GB" dirty="0"/>
          </a:p>
        </p:txBody>
      </p:sp>
      <p:sp>
        <p:nvSpPr>
          <p:cNvPr id="8" name="Text Placeholder 7"/>
          <p:cNvSpPr>
            <a:spLocks noGrp="1"/>
          </p:cNvSpPr>
          <p:nvPr>
            <p:ph type="body" sz="quarter" idx="15"/>
          </p:nvPr>
        </p:nvSpPr>
        <p:spPr>
          <a:xfrm>
            <a:off x="7028137" y="6018028"/>
            <a:ext cx="1509639" cy="363722"/>
          </a:xfrm>
        </p:spPr>
        <p:txBody>
          <a:bodyPr anchor="b" anchorCtr="0"/>
          <a:lstStyle>
            <a:lvl1pPr>
              <a:lnSpc>
                <a:spcPct val="100000"/>
              </a:lnSpc>
              <a:defRPr sz="950"/>
            </a:lvl1pPr>
          </a:lstStyle>
          <a:p>
            <a:pPr lvl="0"/>
            <a:r>
              <a:rPr lang="en-US" smtClean="0"/>
              <a:t>Edit Master text styles</a:t>
            </a:r>
          </a:p>
        </p:txBody>
      </p:sp>
    </p:spTree>
    <p:extLst>
      <p:ext uri="{BB962C8B-B14F-4D97-AF65-F5344CB8AC3E}">
        <p14:creationId xmlns="" xmlns:p14="http://schemas.microsoft.com/office/powerpoint/2010/main" val="630777005"/>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userDrawn="1">
  <p:cSld name="Divider Slide 2">
    <p:spTree>
      <p:nvGrpSpPr>
        <p:cNvPr id="1" name=""/>
        <p:cNvGrpSpPr/>
        <p:nvPr/>
      </p:nvGrpSpPr>
      <p:grpSpPr>
        <a:xfrm>
          <a:off x="0" y="0"/>
          <a:ext cx="0" cy="0"/>
          <a:chOff x="0" y="0"/>
          <a:chExt cx="0" cy="0"/>
        </a:xfrm>
      </p:grpSpPr>
      <p:sp>
        <p:nvSpPr>
          <p:cNvPr id="2" name="Title 1"/>
          <p:cNvSpPr>
            <a:spLocks noGrp="1"/>
          </p:cNvSpPr>
          <p:nvPr>
            <p:ph type="title"/>
          </p:nvPr>
        </p:nvSpPr>
        <p:spPr>
          <a:xfrm>
            <a:off x="357211" y="1466846"/>
            <a:ext cx="8415313" cy="4248169"/>
          </a:xfrm>
        </p:spPr>
        <p:txBody>
          <a:bodyPr anchor="t">
            <a:noAutofit/>
          </a:bodyPr>
          <a:lstStyle>
            <a:lvl1pPr algn="l">
              <a:defRPr sz="6000" b="0" cap="none" baseline="0">
                <a:solidFill>
                  <a:schemeClr val="accent3"/>
                </a:solidFill>
              </a:defRPr>
            </a:lvl1pPr>
          </a:lstStyle>
          <a:p>
            <a:r>
              <a:rPr lang="en-US" smtClean="0"/>
              <a:t>Click to edit Master title style</a:t>
            </a:r>
            <a:endParaRPr lang="en-GB" dirty="0"/>
          </a:p>
        </p:txBody>
      </p:sp>
      <p:sp>
        <p:nvSpPr>
          <p:cNvPr id="11"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684903247"/>
      </p:ext>
    </p:extLst>
  </p:cSld>
  <p:clrMapOvr>
    <a:masterClrMapping/>
  </p:clrMapOvr>
  <p:transition>
    <p:fade/>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599645469"/>
      </p:ext>
    </p:extLst>
  </p:cSld>
  <p:clrMapOvr>
    <a:masterClrMapping/>
  </p:clrMapOvr>
  <p:hf hdr="0"/>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660848666"/>
      </p:ext>
    </p:extLst>
  </p:cSld>
  <p:clrMapOvr>
    <a:masterClrMapping/>
  </p:clrMapOvr>
  <p:hf hdr="0"/>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B9B27-4D02-2940-AED5-BC8F2B3B1507}"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2868283547"/>
      </p:ext>
    </p:extLst>
  </p:cSld>
  <p:clrMapOvr>
    <a:masterClrMapping/>
  </p:clrMapOvr>
  <p:hf hdr="0"/>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2549270080"/>
      </p:ext>
    </p:extLst>
  </p:cSld>
  <p:clrMapOvr>
    <a:masterClrMapping/>
  </p:clrMapOvr>
  <p:hf hdr="0"/>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solidFill>
                  <a:prstClr val="black">
                    <a:tint val="75000"/>
                  </a:prstClr>
                </a:solidFill>
              </a:rPr>
              <a:pPr/>
              <a:t>10/28/2017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64429947"/>
      </p:ext>
    </p:extLst>
  </p:cSld>
  <p:clrMapOvr>
    <a:masterClrMapping/>
  </p:clrMapOvr>
  <p:hf hdr="0"/>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solidFill>
                  <a:prstClr val="black">
                    <a:tint val="75000"/>
                  </a:prstClr>
                </a:solidFill>
              </a:rPr>
              <a:pPr/>
              <a:t>10/28/2017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434950256"/>
      </p:ext>
    </p:extLst>
  </p:cSld>
  <p:clrMapOvr>
    <a:masterClrMapping/>
  </p:clrMapOvr>
  <p:hf hdr="0"/>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solidFill>
                  <a:prstClr val="black">
                    <a:tint val="75000"/>
                  </a:prstClr>
                </a:solidFill>
              </a:rPr>
              <a:pPr/>
              <a:t>10/28/2017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667012964"/>
      </p:ext>
    </p:extLst>
  </p:cSld>
  <p:clrMapOvr>
    <a:masterClrMapping/>
  </p:clrMapOvr>
  <p:hf hdr="0"/>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EB8CB6-48D8-4E47-B0D3-B56230F429D0}"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91820214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solidFill>
                  <a:prstClr val="black">
                    <a:tint val="75000"/>
                  </a:prstClr>
                </a:solidFill>
              </a:rPr>
              <a:pPr/>
              <a:t>10/28/2017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3656433391"/>
      </p:ext>
    </p:extLst>
  </p:cSld>
  <p:clrMapOvr>
    <a:masterClrMapping/>
  </p:clrMapOvr>
  <p:transition>
    <p:fade/>
  </p:transition>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716D3-DCE8-CC45-8106-AE5DFCD073F9}"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872380991"/>
      </p:ext>
    </p:extLst>
  </p:cSld>
  <p:clrMapOvr>
    <a:masterClrMapping/>
  </p:clrMapOvr>
  <p:hf hdr="0"/>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4F351F-53B1-3B4C-8CD4-15B0457E8E3F}"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026467044"/>
      </p:ext>
    </p:extLst>
  </p:cSld>
  <p:clrMapOvr>
    <a:masterClrMapping/>
  </p:clrMapOvr>
  <p:hf hdr="0"/>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B1E8F6-4F69-E448-82E4-3FF8C30628E4}"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5CC1D26-A9BD-4BDE-BDD9-08EDBAE96860}" type="slidenum">
              <a:rPr lang="en-GB" smtClean="0"/>
              <a:pPr/>
              <a:t>‹#›</a:t>
            </a:fld>
            <a:endParaRPr lang="en-GB"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 xmlns:p14="http://schemas.microsoft.com/office/powerpoint/2010/main" val="3132047305"/>
      </p:ext>
    </p:extLst>
  </p:cSld>
  <p:clrMapOvr>
    <a:masterClrMapping/>
  </p:clrMapOvr>
  <p:hf hdr="0"/>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790BAD4-EC93-8B4C-97AE-9AB5F3271B19}"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2180572535"/>
      </p:ext>
    </p:extLst>
  </p:cSld>
  <p:clrMapOvr>
    <a:masterClrMapping/>
  </p:clrMapOvr>
  <p:hf hdr="0"/>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6C9050E-E079-6441-81E7-806D30677343}"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5CC1D26-A9BD-4BDE-BDD9-08EDBAE96860}" type="slidenum">
              <a:rPr lang="en-GB" smtClean="0"/>
              <a:pPr/>
              <a:t>‹#›</a:t>
            </a:fld>
            <a:endParaRPr lang="en-GB"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 xmlns:p14="http://schemas.microsoft.com/office/powerpoint/2010/main" val="2089369011"/>
      </p:ext>
    </p:extLst>
  </p:cSld>
  <p:clrMapOvr>
    <a:masterClrMapping/>
  </p:clrMapOvr>
  <p:hf hdr="0"/>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9B230AF-FFB7-DE42-B481-AAC2589869DA}"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172506054"/>
      </p:ext>
    </p:extLst>
  </p:cSld>
  <p:clrMapOvr>
    <a:masterClrMapping/>
  </p:clrMapOvr>
  <p:hf hdr="0"/>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454052180"/>
      </p:ext>
    </p:extLst>
  </p:cSld>
  <p:clrMapOvr>
    <a:masterClrMapping/>
  </p:clrMapOvr>
  <p:hf hdr="0"/>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950692959"/>
      </p:ext>
    </p:extLst>
  </p:cSld>
  <p:clrMapOvr>
    <a:masterClrMapping/>
  </p:clrMapOvr>
  <p:hf hdr="0"/>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userDrawn="1">
  <p:cSld name="Divider Slide 2">
    <p:spTree>
      <p:nvGrpSpPr>
        <p:cNvPr id="1" name=""/>
        <p:cNvGrpSpPr/>
        <p:nvPr/>
      </p:nvGrpSpPr>
      <p:grpSpPr>
        <a:xfrm>
          <a:off x="0" y="0"/>
          <a:ext cx="0" cy="0"/>
          <a:chOff x="0" y="0"/>
          <a:chExt cx="0" cy="0"/>
        </a:xfrm>
      </p:grpSpPr>
      <p:sp>
        <p:nvSpPr>
          <p:cNvPr id="2" name="Title 1"/>
          <p:cNvSpPr>
            <a:spLocks noGrp="1"/>
          </p:cNvSpPr>
          <p:nvPr>
            <p:ph type="title"/>
          </p:nvPr>
        </p:nvSpPr>
        <p:spPr>
          <a:xfrm>
            <a:off x="357211" y="1466846"/>
            <a:ext cx="8415313" cy="4248169"/>
          </a:xfrm>
        </p:spPr>
        <p:txBody>
          <a:bodyPr anchor="t">
            <a:noAutofit/>
          </a:bodyPr>
          <a:lstStyle>
            <a:lvl1pPr algn="l">
              <a:defRPr sz="6000" b="0" cap="none" baseline="0">
                <a:solidFill>
                  <a:schemeClr val="accent3"/>
                </a:solidFill>
              </a:defRPr>
            </a:lvl1pPr>
          </a:lstStyle>
          <a:p>
            <a:r>
              <a:rPr lang="en-US" smtClean="0"/>
              <a:t>Click to edit Master title style</a:t>
            </a:r>
            <a:endParaRPr lang="en-GB" dirty="0"/>
          </a:p>
        </p:txBody>
      </p:sp>
      <p:sp>
        <p:nvSpPr>
          <p:cNvPr id="11"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2850255344"/>
      </p:ext>
    </p:extLst>
  </p:cSld>
  <p:clrMapOvr>
    <a:masterClrMapping/>
  </p:clrMapOvr>
  <p:transition>
    <p:fade/>
  </p:transition>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userDrawn="1">
  <p:cSld name="Divider Slide 3">
    <p:spTree>
      <p:nvGrpSpPr>
        <p:cNvPr id="1" name=""/>
        <p:cNvGrpSpPr/>
        <p:nvPr/>
      </p:nvGrpSpPr>
      <p:grpSpPr>
        <a:xfrm>
          <a:off x="0" y="0"/>
          <a:ext cx="0" cy="0"/>
          <a:chOff x="0" y="0"/>
          <a:chExt cx="0" cy="0"/>
        </a:xfrm>
      </p:grpSpPr>
      <p:sp>
        <p:nvSpPr>
          <p:cNvPr id="2" name="Title 1"/>
          <p:cNvSpPr>
            <a:spLocks noGrp="1"/>
          </p:cNvSpPr>
          <p:nvPr>
            <p:ph type="title"/>
          </p:nvPr>
        </p:nvSpPr>
        <p:spPr>
          <a:xfrm>
            <a:off x="357211" y="1466846"/>
            <a:ext cx="8415313" cy="4248169"/>
          </a:xfrm>
        </p:spPr>
        <p:txBody>
          <a:bodyPr anchor="t">
            <a:noAutofit/>
          </a:bodyPr>
          <a:lstStyle>
            <a:lvl1pPr algn="l">
              <a:defRPr sz="6000" b="0" cap="none" baseline="0">
                <a:solidFill>
                  <a:schemeClr val="accent1"/>
                </a:solidFill>
              </a:defRPr>
            </a:lvl1pPr>
          </a:lstStyle>
          <a:p>
            <a:r>
              <a:rPr lang="en-US" smtClean="0"/>
              <a:t>Click to edit Master title style</a:t>
            </a:r>
            <a:endParaRPr lang="en-GB" dirty="0"/>
          </a:p>
        </p:txBody>
      </p:sp>
      <p:sp>
        <p:nvSpPr>
          <p:cNvPr id="11"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6"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1529264184"/>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EB8CB6-48D8-4E47-B0D3-B56230F429D0}"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1424349077"/>
      </p:ext>
    </p:extLst>
  </p:cSld>
  <p:clrMapOvr>
    <a:masterClrMapping/>
  </p:clrMapOvr>
  <p:hf hdr="0" dt="0"/>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96000" y="651600"/>
            <a:ext cx="8352000" cy="757255"/>
          </a:xfrm>
          <a:prstGeom prst="rect">
            <a:avLst/>
          </a:prstGeom>
        </p:spPr>
        <p:txBody>
          <a:bodyPr lIns="0" tIns="0" rIns="0" bIns="0">
            <a:noAutofit/>
          </a:bodyPr>
          <a:lstStyle>
            <a:lvl1pPr marL="0" indent="0">
              <a:buNone/>
              <a:defRPr sz="2000" b="0">
                <a:solidFill>
                  <a:srgbClr val="575757"/>
                </a:solidFill>
              </a:defRPr>
            </a:lvl1pPr>
          </a:lstStyle>
          <a:p>
            <a:pPr lvl="0"/>
            <a:r>
              <a:rPr lang="en-US" dirty="0" smtClean="0"/>
              <a:t>Click to add subtitle</a:t>
            </a:r>
          </a:p>
        </p:txBody>
      </p:sp>
      <p:sp>
        <p:nvSpPr>
          <p:cNvPr id="16" name="Title Placeholder 1"/>
          <p:cNvSpPr>
            <a:spLocks noGrp="1"/>
          </p:cNvSpPr>
          <p:nvPr>
            <p:ph type="title" hasCustomPrompt="1"/>
          </p:nvPr>
        </p:nvSpPr>
        <p:spPr>
          <a:xfrm>
            <a:off x="396000" y="295683"/>
            <a:ext cx="8352000" cy="469492"/>
          </a:xfrm>
          <a:prstGeom prst="rect">
            <a:avLst/>
          </a:prstGeom>
        </p:spPr>
        <p:txBody>
          <a:bodyPr vert="horz" lIns="0" tIns="0" rIns="0" bIns="0" rtlCol="0" anchor="t" anchorCtr="0">
            <a:noAutofit/>
          </a:bodyPr>
          <a:lstStyle>
            <a:lvl1pPr>
              <a:defRPr/>
            </a:lvl1pPr>
          </a:lstStyle>
          <a:p>
            <a:r>
              <a:rPr lang="en-US" dirty="0" smtClean="0"/>
              <a:t>Click to add title</a:t>
            </a:r>
            <a:endParaRPr lang="en-US" dirty="0"/>
          </a:p>
        </p:txBody>
      </p:sp>
      <p:sp>
        <p:nvSpPr>
          <p:cNvPr id="17" name="Chart Placeholder 3"/>
          <p:cNvSpPr>
            <a:spLocks noGrp="1"/>
          </p:cNvSpPr>
          <p:nvPr>
            <p:ph type="chart" sz="quarter" idx="15"/>
          </p:nvPr>
        </p:nvSpPr>
        <p:spPr>
          <a:xfrm>
            <a:off x="391079" y="2051999"/>
            <a:ext cx="8359221" cy="4069013"/>
          </a:xfrm>
          <a:prstGeom prst="rect">
            <a:avLst/>
          </a:prstGeom>
        </p:spPr>
        <p:txBody>
          <a:bodyPr/>
          <a:lstStyle/>
          <a:p>
            <a:endParaRPr lang="en-GB" dirty="0"/>
          </a:p>
        </p:txBody>
      </p:sp>
      <p:sp>
        <p:nvSpPr>
          <p:cNvPr id="18" name="Text Placeholder 8"/>
          <p:cNvSpPr>
            <a:spLocks noGrp="1"/>
          </p:cNvSpPr>
          <p:nvPr>
            <p:ph type="body" sz="quarter" idx="18"/>
          </p:nvPr>
        </p:nvSpPr>
        <p:spPr>
          <a:xfrm>
            <a:off x="395999" y="1700213"/>
            <a:ext cx="8352001" cy="357187"/>
          </a:xfrm>
        </p:spPr>
        <p:txBody>
          <a:bodyPr/>
          <a:lstStyle/>
          <a:p>
            <a:pPr lvl="0"/>
            <a:r>
              <a:rPr lang="en-US" dirty="0" smtClean="0"/>
              <a:t>Click to edit Master text styles</a:t>
            </a:r>
          </a:p>
        </p:txBody>
      </p:sp>
      <p:sp>
        <p:nvSpPr>
          <p:cNvPr id="19" name="Text Placeholder 7"/>
          <p:cNvSpPr>
            <a:spLocks noGrp="1"/>
          </p:cNvSpPr>
          <p:nvPr>
            <p:ph type="body" sz="quarter" idx="23"/>
          </p:nvPr>
        </p:nvSpPr>
        <p:spPr>
          <a:xfrm>
            <a:off x="391081" y="6121013"/>
            <a:ext cx="8359220" cy="256647"/>
          </a:xfrm>
        </p:spPr>
        <p:txBody>
          <a:bodyPr>
            <a:normAutofit/>
          </a:bodyPr>
          <a:lstStyle>
            <a:lvl1pPr>
              <a:spcAft>
                <a:spcPts val="0"/>
              </a:spcAft>
              <a:defRPr sz="900"/>
            </a:lvl1pPr>
          </a:lstStyle>
          <a:p>
            <a:pPr lvl="0"/>
            <a:r>
              <a:rPr lang="en-US" dirty="0" smtClean="0"/>
              <a:t>Click to edit Master text styles</a:t>
            </a:r>
          </a:p>
        </p:txBody>
      </p:sp>
    </p:spTree>
    <p:extLst>
      <p:ext uri="{BB962C8B-B14F-4D97-AF65-F5344CB8AC3E}">
        <p14:creationId xmlns="" xmlns:p14="http://schemas.microsoft.com/office/powerpoint/2010/main" val="3319991954"/>
      </p:ext>
    </p:extLst>
  </p:cSld>
  <p:clrMapOvr>
    <a:masterClrMapping/>
  </p:clrMapOvr>
  <p:transition>
    <p:fade/>
  </p:transition>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1">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a:xfrm>
            <a:off x="370113" y="765175"/>
            <a:ext cx="8388000" cy="969282"/>
          </a:xfrm>
        </p:spPr>
        <p:txBody>
          <a:bodyPr>
            <a:normAutofit/>
          </a:bodyPr>
          <a:lstStyle>
            <a:lvl1pPr marL="0" indent="0">
              <a:buNone/>
              <a:defRPr sz="3000" b="0">
                <a:solidFill>
                  <a:srgbClr val="575757"/>
                </a:solidFill>
              </a:defRPr>
            </a:lvl1pPr>
          </a:lstStyle>
          <a:p>
            <a:pPr lvl="0"/>
            <a:r>
              <a:rPr lang="en-US" smtClean="0"/>
              <a:t>Click to edit Master text styles</a:t>
            </a:r>
          </a:p>
        </p:txBody>
      </p:sp>
      <p:sp>
        <p:nvSpPr>
          <p:cNvPr id="14" name="Title Placeholder 1"/>
          <p:cNvSpPr>
            <a:spLocks noGrp="1"/>
          </p:cNvSpPr>
          <p:nvPr>
            <p:ph type="title"/>
          </p:nvPr>
        </p:nvSpPr>
        <p:spPr>
          <a:xfrm>
            <a:off x="370113" y="295683"/>
            <a:ext cx="8388000"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20" name="Text Placeholder 19"/>
          <p:cNvSpPr>
            <a:spLocks noGrp="1"/>
          </p:cNvSpPr>
          <p:nvPr>
            <p:ph type="body" sz="quarter" idx="14"/>
          </p:nvPr>
        </p:nvSpPr>
        <p:spPr>
          <a:xfrm>
            <a:off x="370800" y="1810800"/>
            <a:ext cx="8388000" cy="453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
        <p:nvSpPr>
          <p:cNvPr id="6"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3741824843"/>
      </p:ext>
    </p:extLst>
  </p:cSld>
  <p:clrMapOvr>
    <a:masterClrMapping/>
  </p:clrMapOvr>
  <p:transition>
    <p:fade/>
  </p:transition>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Preface Layout">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370113" y="295682"/>
            <a:ext cx="8388000" cy="990177"/>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20" name="Text Placeholder 19"/>
          <p:cNvSpPr>
            <a:spLocks noGrp="1"/>
          </p:cNvSpPr>
          <p:nvPr>
            <p:ph type="body" sz="quarter" idx="14"/>
          </p:nvPr>
        </p:nvSpPr>
        <p:spPr>
          <a:xfrm>
            <a:off x="370800" y="1357200"/>
            <a:ext cx="8388000" cy="5000758"/>
          </a:xfrm>
        </p:spPr>
        <p:txBody>
          <a:bodyPr/>
          <a:lstStyle>
            <a:lvl1pPr marL="0" indent="0" algn="l">
              <a:buNone/>
              <a:defRPr/>
            </a:lvl1pPr>
            <a:lvl2pPr marL="271463" indent="-271463">
              <a:buFont typeface="Arial" pitchFamily="34" charset="0"/>
              <a:buChar cha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
        <p:nvSpPr>
          <p:cNvPr id="6"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146822915"/>
      </p:ext>
    </p:extLst>
  </p:cSld>
  <p:clrMapOvr>
    <a:masterClrMapping/>
  </p:clrMapOvr>
  <p:transition>
    <p:fade/>
  </p:transition>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Title, Text &amp; Content">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370113" y="295683"/>
            <a:ext cx="8388000"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9" name="Text Placeholder 8"/>
          <p:cNvSpPr>
            <a:spLocks noGrp="1"/>
          </p:cNvSpPr>
          <p:nvPr>
            <p:ph type="body" sz="quarter" idx="13"/>
          </p:nvPr>
        </p:nvSpPr>
        <p:spPr>
          <a:xfrm>
            <a:off x="370113" y="765175"/>
            <a:ext cx="8388000" cy="969282"/>
          </a:xfrm>
        </p:spPr>
        <p:txBody>
          <a:bodyPr>
            <a:normAutofit/>
          </a:bodyPr>
          <a:lstStyle>
            <a:lvl1pPr marL="0" indent="0">
              <a:buNone/>
              <a:defRPr sz="3000" b="0">
                <a:solidFill>
                  <a:srgbClr val="575757"/>
                </a:solidFill>
              </a:defRPr>
            </a:lvl1pPr>
          </a:lstStyle>
          <a:p>
            <a:pPr lvl="0"/>
            <a:r>
              <a:rPr lang="en-US" smtClean="0"/>
              <a:t>Click to edit Master text styles</a:t>
            </a:r>
          </a:p>
        </p:txBody>
      </p:sp>
      <p:sp>
        <p:nvSpPr>
          <p:cNvPr id="20" name="Text Placeholder 19"/>
          <p:cNvSpPr>
            <a:spLocks noGrp="1"/>
          </p:cNvSpPr>
          <p:nvPr>
            <p:ph type="body" sz="quarter" idx="14"/>
          </p:nvPr>
        </p:nvSpPr>
        <p:spPr>
          <a:xfrm>
            <a:off x="370800" y="1810800"/>
            <a:ext cx="4140000" cy="453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
        <p:nvSpPr>
          <p:cNvPr id="6"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8" name="Chart Placeholder 7"/>
          <p:cNvSpPr>
            <a:spLocks noGrp="1"/>
          </p:cNvSpPr>
          <p:nvPr>
            <p:ph type="chart" sz="quarter" idx="15"/>
          </p:nvPr>
        </p:nvSpPr>
        <p:spPr>
          <a:xfrm>
            <a:off x="4643437" y="1810800"/>
            <a:ext cx="4140000" cy="4536000"/>
          </a:xfrm>
        </p:spPr>
        <p:txBody>
          <a:bodyPr/>
          <a:lstStyle/>
          <a:p>
            <a:r>
              <a:rPr lang="en-US" dirty="0" smtClean="0"/>
              <a:t>Click icon to add chart</a:t>
            </a:r>
            <a:endParaRPr lang="en-GB" dirty="0"/>
          </a:p>
        </p:txBody>
      </p:sp>
    </p:spTree>
    <p:extLst>
      <p:ext uri="{BB962C8B-B14F-4D97-AF65-F5344CB8AC3E}">
        <p14:creationId xmlns="" xmlns:p14="http://schemas.microsoft.com/office/powerpoint/2010/main" val="4242538553"/>
      </p:ext>
    </p:extLst>
  </p:cSld>
  <p:clrMapOvr>
    <a:masterClrMapping/>
  </p:clrMapOvr>
  <p:transition>
    <p:fade/>
  </p:transition>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Title and Content 2">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0" indent="0">
              <a:buNone/>
              <a:defRPr b="1"/>
            </a:lvl1pPr>
            <a:lvl2pPr marL="271463" indent="-271463">
              <a:buFont typeface="Arial" pitchFamily="34" charset="0"/>
              <a:buChar char="•"/>
              <a:tabLst/>
              <a:defRPr/>
            </a:lvl2pPr>
            <a:lvl3pPr marL="274638" indent="-274638">
              <a:buFont typeface="Arial" pitchFamily="34" charset="0"/>
              <a:buChar char="•"/>
              <a:defRPr i="1"/>
            </a:lvl3pPr>
            <a:lvl4pPr marL="534988" indent="-263525">
              <a:buFont typeface="Arial" pitchFamily="34" charset="0"/>
              <a:buChar char="−"/>
              <a:defRPr i="0"/>
            </a:lvl4pPr>
            <a:lvl5pPr marL="806450" indent="-271463">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70113" y="295683"/>
            <a:ext cx="8388000"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17" name="Text Placeholder 8"/>
          <p:cNvSpPr>
            <a:spLocks noGrp="1"/>
          </p:cNvSpPr>
          <p:nvPr>
            <p:ph type="body" sz="quarter" idx="13"/>
          </p:nvPr>
        </p:nvSpPr>
        <p:spPr>
          <a:xfrm>
            <a:off x="370113" y="765175"/>
            <a:ext cx="8388000" cy="969282"/>
          </a:xfrm>
        </p:spPr>
        <p:txBody>
          <a:bodyPr>
            <a:normAutofit/>
          </a:bodyPr>
          <a:lstStyle>
            <a:lvl1pPr marL="0" indent="0">
              <a:buNone/>
              <a:defRPr sz="3000" b="0">
                <a:solidFill>
                  <a:srgbClr val="575757"/>
                </a:solidFill>
              </a:defRPr>
            </a:lvl1pPr>
          </a:lstStyle>
          <a:p>
            <a:pPr lvl="0"/>
            <a:r>
              <a:rPr lang="en-US" smtClean="0"/>
              <a:t>Click to edit Master text styles</a:t>
            </a:r>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Tree>
    <p:extLst>
      <p:ext uri="{BB962C8B-B14F-4D97-AF65-F5344CB8AC3E}">
        <p14:creationId xmlns="" xmlns:p14="http://schemas.microsoft.com/office/powerpoint/2010/main" val="315951067"/>
      </p:ext>
    </p:extLst>
  </p:cSld>
  <p:clrMapOvr>
    <a:masterClrMapping/>
  </p:clrMapOvr>
  <p:transition>
    <p:fade/>
  </p:transition>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Title and Content for Background Image">
    <p:spTree>
      <p:nvGrpSpPr>
        <p:cNvPr id="1" name=""/>
        <p:cNvGrpSpPr/>
        <p:nvPr/>
      </p:nvGrpSpPr>
      <p:grpSpPr>
        <a:xfrm>
          <a:off x="0" y="0"/>
          <a:ext cx="0" cy="0"/>
          <a:chOff x="0" y="0"/>
          <a:chExt cx="0" cy="0"/>
        </a:xfrm>
      </p:grpSpPr>
      <p:sp>
        <p:nvSpPr>
          <p:cNvPr id="8" name="Rectangle 7"/>
          <p:cNvSpPr/>
          <p:nvPr userDrawn="1"/>
        </p:nvSpPr>
        <p:spPr>
          <a:xfrm>
            <a:off x="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 name="Content Placeholder 2"/>
          <p:cNvSpPr>
            <a:spLocks noGrp="1"/>
          </p:cNvSpPr>
          <p:nvPr>
            <p:ph idx="1"/>
          </p:nvPr>
        </p:nvSpPr>
        <p:spPr>
          <a:xfrm>
            <a:off x="370113" y="1809101"/>
            <a:ext cx="4059011" cy="4536504"/>
          </a:xfrm>
        </p:spPr>
        <p:txBody>
          <a:bodyPr/>
          <a:lstStyle>
            <a:lvl1pPr marL="0" indent="0">
              <a:buNone/>
              <a:defRPr b="0"/>
            </a:lvl1pPr>
            <a:lvl2pPr marL="266700" indent="-266700">
              <a:buFont typeface="Arial" pitchFamily="34" charset="0"/>
              <a:buChar char="•"/>
              <a:tabLst/>
              <a:defRPr/>
            </a:lvl2pPr>
            <a:lvl3pPr marL="447675" indent="-180975">
              <a:buFont typeface="Calibri"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70113" y="295683"/>
            <a:ext cx="4059011" cy="469492"/>
          </a:xfrm>
          <a:prstGeom prst="rect">
            <a:avLst/>
          </a:prstGeom>
        </p:spPr>
        <p:txBody>
          <a:bodyPr vert="horz" lIns="0" tIns="0" rIns="0" bIns="0" rtlCol="0" anchor="t" anchorCtr="0">
            <a:noAutofit/>
          </a:bodyPr>
          <a:lstStyle/>
          <a:p>
            <a:r>
              <a:rPr lang="en-US" smtClean="0"/>
              <a:t>Click to edit Master title style</a:t>
            </a:r>
            <a:endParaRPr lang="en-GB" dirty="0"/>
          </a:p>
        </p:txBody>
      </p:sp>
      <p:sp>
        <p:nvSpPr>
          <p:cNvPr id="17" name="Text Placeholder 8"/>
          <p:cNvSpPr>
            <a:spLocks noGrp="1"/>
          </p:cNvSpPr>
          <p:nvPr>
            <p:ph type="body" sz="quarter" idx="13"/>
          </p:nvPr>
        </p:nvSpPr>
        <p:spPr>
          <a:xfrm>
            <a:off x="370113" y="765175"/>
            <a:ext cx="4059011" cy="969282"/>
          </a:xfrm>
        </p:spPr>
        <p:txBody>
          <a:bodyPr>
            <a:normAutofit/>
          </a:bodyPr>
          <a:lstStyle>
            <a:lvl1pPr marL="0" indent="0">
              <a:buNone/>
              <a:defRPr sz="3000" b="0">
                <a:solidFill>
                  <a:srgbClr val="575757"/>
                </a:solidFill>
              </a:defRPr>
            </a:lvl1pPr>
          </a:lstStyle>
          <a:p>
            <a:pPr lvl="0"/>
            <a:r>
              <a:rPr lang="en-US" smtClean="0"/>
              <a:t>Click to edit Master text styles</a:t>
            </a:r>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Tree>
    <p:extLst>
      <p:ext uri="{BB962C8B-B14F-4D97-AF65-F5344CB8AC3E}">
        <p14:creationId xmlns="" xmlns:p14="http://schemas.microsoft.com/office/powerpoint/2010/main" val="4275493600"/>
      </p:ext>
    </p:extLst>
  </p:cSld>
  <p:clrMapOvr>
    <a:masterClrMapping/>
  </p:clrMapOvr>
  <p:transition>
    <p:fade/>
  </p:transition>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Box and Background Image">
    <p:spTree>
      <p:nvGrpSpPr>
        <p:cNvPr id="1" name=""/>
        <p:cNvGrpSpPr/>
        <p:nvPr/>
      </p:nvGrpSpPr>
      <p:grpSpPr>
        <a:xfrm>
          <a:off x="0" y="0"/>
          <a:ext cx="0" cy="0"/>
          <a:chOff x="0" y="0"/>
          <a:chExt cx="0" cy="0"/>
        </a:xfrm>
      </p:grpSpPr>
      <p:sp>
        <p:nvSpPr>
          <p:cNvPr id="8" name="Rectangle 7"/>
          <p:cNvSpPr/>
          <p:nvPr userDrawn="1"/>
        </p:nvSpPr>
        <p:spPr>
          <a:xfrm>
            <a:off x="390495" y="642918"/>
            <a:ext cx="4939200" cy="52864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 name="Content Placeholder 2"/>
          <p:cNvSpPr>
            <a:spLocks noGrp="1"/>
          </p:cNvSpPr>
          <p:nvPr>
            <p:ph idx="1"/>
          </p:nvPr>
        </p:nvSpPr>
        <p:spPr>
          <a:xfrm>
            <a:off x="566710" y="1724013"/>
            <a:ext cx="4619657" cy="4276755"/>
          </a:xfrm>
        </p:spPr>
        <p:txBody>
          <a:bodyPr/>
          <a:lstStyle>
            <a:lvl1pPr marL="0" indent="0">
              <a:buNone/>
              <a:defRPr b="0"/>
            </a:lvl1pPr>
            <a:lvl2pPr marL="266700" indent="-266700">
              <a:buFont typeface="Arial" pitchFamily="34" charset="0"/>
              <a:buChar char="•"/>
              <a:tabLst/>
              <a:defRPr/>
            </a:lvl2pPr>
            <a:lvl3pPr marL="447675" indent="-180975">
              <a:buFont typeface="Calibri" pitchFamily="34" charset="0"/>
              <a:buChar cha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480985" y="305208"/>
            <a:ext cx="4848258" cy="347235"/>
          </a:xfrm>
          <a:prstGeom prst="rect">
            <a:avLst/>
          </a:prstGeom>
        </p:spPr>
        <p:txBody>
          <a:bodyPr vert="horz" lIns="0" tIns="0" rIns="0" bIns="0" rtlCol="0" anchor="ctr" anchorCtr="0">
            <a:normAutofit/>
          </a:bodyPr>
          <a:lstStyle>
            <a:lvl1pPr>
              <a:defRPr sz="1400" b="0">
                <a:solidFill>
                  <a:schemeClr val="tx1"/>
                </a:solidFill>
              </a:defRPr>
            </a:lvl1pPr>
          </a:lstStyle>
          <a:p>
            <a:r>
              <a:rPr lang="en-US" smtClean="0"/>
              <a:t>Click to edit Master title style</a:t>
            </a:r>
            <a:endParaRPr lang="en-GB" dirty="0"/>
          </a:p>
        </p:txBody>
      </p:sp>
      <p:sp>
        <p:nvSpPr>
          <p:cNvPr id="17" name="Text Placeholder 8"/>
          <p:cNvSpPr>
            <a:spLocks noGrp="1"/>
          </p:cNvSpPr>
          <p:nvPr>
            <p:ph type="body" sz="quarter" idx="13"/>
          </p:nvPr>
        </p:nvSpPr>
        <p:spPr>
          <a:xfrm>
            <a:off x="566710" y="722451"/>
            <a:ext cx="4619916" cy="1012006"/>
          </a:xfrm>
        </p:spPr>
        <p:txBody>
          <a:bodyPr anchor="ctr" anchorCtr="0">
            <a:normAutofit/>
          </a:bodyPr>
          <a:lstStyle>
            <a:lvl1pPr marL="0" indent="0">
              <a:buNone/>
              <a:defRPr sz="3000" b="0">
                <a:solidFill>
                  <a:schemeClr val="accent3"/>
                </a:solidFill>
              </a:defRPr>
            </a:lvl1pPr>
          </a:lstStyle>
          <a:p>
            <a:pPr lvl="0"/>
            <a:r>
              <a:rPr lang="en-US" smtClean="0"/>
              <a:t>Click to edit Master text styles</a:t>
            </a:r>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marL="0" marR="0" indent="0" algn="l" defTabSz="914400" rtl="0" eaLnBrk="1" fontAlgn="auto" latinLnBrk="0" hangingPunct="1">
              <a:lnSpc>
                <a:spcPct val="100000"/>
              </a:lnSpc>
              <a:spcBef>
                <a:spcPts val="0"/>
              </a:spcBef>
              <a:spcAft>
                <a:spcPts val="0"/>
              </a:spcAft>
              <a:buClrTx/>
              <a:buSzTx/>
              <a:buFontTx/>
              <a:buNone/>
              <a:tabLst/>
              <a:defRPr sz="800" b="0">
                <a:solidFill>
                  <a:schemeClr val="bg1"/>
                </a:solidFill>
              </a:defRPr>
            </a:lvl1pPr>
          </a:lstStyle>
          <a:p>
            <a:r>
              <a:rPr lang="en-US" dirty="0" smtClean="0">
                <a:solidFill>
                  <a:srgbClr val="8C8C8C"/>
                </a:solidFill>
              </a:rPr>
              <a:t>Odisha Support for Urban Infrastructure Programme</a:t>
            </a:r>
            <a:endParaRPr lang="en-US" dirty="0">
              <a:solidFill>
                <a:srgbClr val="8C8C8C"/>
              </a:solidFill>
            </a:endParaRPr>
          </a:p>
        </p:txBody>
      </p:sp>
      <p:sp>
        <p:nvSpPr>
          <p:cNvPr id="10" name="Rectangle 9"/>
          <p:cNvSpPr/>
          <p:nvPr userDrawn="1"/>
        </p:nvSpPr>
        <p:spPr>
          <a:xfrm>
            <a:off x="390495" y="304778"/>
            <a:ext cx="4938747" cy="342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Tree>
    <p:extLst>
      <p:ext uri="{BB962C8B-B14F-4D97-AF65-F5344CB8AC3E}">
        <p14:creationId xmlns="" xmlns:p14="http://schemas.microsoft.com/office/powerpoint/2010/main" val="1267079945"/>
      </p:ext>
    </p:extLst>
  </p:cSld>
  <p:clrMapOvr>
    <a:masterClrMapping/>
  </p:clrMapOvr>
  <p:transition>
    <p:fade/>
  </p:transition>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Key Statemen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3" y="319066"/>
            <a:ext cx="6845093" cy="5988439"/>
          </a:xfrm>
        </p:spPr>
        <p:txBody>
          <a:bodyPr>
            <a:normAutofit/>
          </a:bodyPr>
          <a:lstStyle>
            <a:lvl1pPr marL="0" indent="0">
              <a:buNone/>
              <a:defRPr sz="3000" b="0">
                <a:solidFill>
                  <a:schemeClr val="bg1"/>
                </a:solidFill>
              </a:defRPr>
            </a:lvl1pPr>
            <a:lvl2pPr marL="0" indent="0">
              <a:buNone/>
              <a:tabLst/>
              <a:defRPr sz="3000" b="0">
                <a:solidFill>
                  <a:schemeClr val="bg1"/>
                </a:solidFill>
              </a:defRPr>
            </a:lvl2pPr>
            <a:lvl3pPr marL="274638" indent="-274638">
              <a:buFont typeface="Arial" pitchFamily="34" charset="0"/>
              <a:buChar char="•"/>
              <a:defRPr sz="3000" b="0">
                <a:solidFill>
                  <a:schemeClr val="bg1"/>
                </a:solidFill>
              </a:defRPr>
            </a:lvl3pPr>
            <a:lvl4pPr>
              <a:defRPr sz="3000" b="0">
                <a:solidFill>
                  <a:schemeClr val="bg1"/>
                </a:solidFill>
              </a:defRPr>
            </a:lvl4pPr>
            <a:lvl5pPr>
              <a:defRPr sz="3000" b="0">
                <a:solidFill>
                  <a:schemeClr val="bg1"/>
                </a:solidFill>
              </a:defRPr>
            </a:lvl5pPr>
          </a:lstStyle>
          <a:p>
            <a:pPr lvl="0"/>
            <a:r>
              <a:rPr lang="en-US" smtClean="0"/>
              <a:t>Click to edit Master text styles</a:t>
            </a:r>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785607560"/>
      </p:ext>
    </p:extLst>
  </p:cSld>
  <p:clrMapOvr>
    <a:masterClrMapping/>
  </p:clrMapOvr>
  <p:transition>
    <p:fade/>
  </p:transition>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Key Statement Slid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3" y="319066"/>
            <a:ext cx="6845093" cy="5988439"/>
          </a:xfrm>
        </p:spPr>
        <p:txBody>
          <a:bodyPr>
            <a:normAutofit/>
          </a:bodyPr>
          <a:lstStyle>
            <a:lvl1pPr marL="0" indent="0">
              <a:buNone/>
              <a:defRPr sz="3000" b="0">
                <a:solidFill>
                  <a:schemeClr val="bg1"/>
                </a:solidFill>
              </a:defRPr>
            </a:lvl1pPr>
            <a:lvl2pPr marL="0" indent="0">
              <a:buNone/>
              <a:tabLst/>
              <a:defRPr sz="3000" b="0">
                <a:solidFill>
                  <a:schemeClr val="bg1"/>
                </a:solidFill>
              </a:defRPr>
            </a:lvl2pPr>
            <a:lvl3pPr marL="274638" indent="-274638">
              <a:buFont typeface="Arial" pitchFamily="34" charset="0"/>
              <a:buChar char="•"/>
              <a:defRPr sz="3000" b="0">
                <a:solidFill>
                  <a:schemeClr val="bg1"/>
                </a:solidFill>
              </a:defRPr>
            </a:lvl3pPr>
            <a:lvl4pPr>
              <a:defRPr sz="3000" b="0">
                <a:solidFill>
                  <a:schemeClr val="bg1"/>
                </a:solidFill>
              </a:defRPr>
            </a:lvl4pPr>
            <a:lvl5pPr>
              <a:defRPr sz="3000" b="0">
                <a:solidFill>
                  <a:schemeClr val="bg1"/>
                </a:solidFill>
              </a:defRPr>
            </a:lvl5pPr>
          </a:lstStyle>
          <a:p>
            <a:pPr lvl="0"/>
            <a:r>
              <a:rPr lang="en-US" smtClean="0"/>
              <a:t>Click to edit Master text styles</a:t>
            </a:r>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4168333044"/>
      </p:ext>
    </p:extLst>
  </p:cSld>
  <p:clrMapOvr>
    <a:masterClrMapping/>
  </p:clrMapOvr>
  <p:transition>
    <p:fade/>
  </p:transition>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Key Statement Slide 3">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3" y="319066"/>
            <a:ext cx="6845093" cy="5988439"/>
          </a:xfrm>
        </p:spPr>
        <p:txBody>
          <a:bodyPr>
            <a:normAutofit/>
          </a:bodyPr>
          <a:lstStyle>
            <a:lvl1pPr marL="0" indent="0">
              <a:buNone/>
              <a:defRPr sz="3000" b="0">
                <a:solidFill>
                  <a:schemeClr val="bg1"/>
                </a:solidFill>
              </a:defRPr>
            </a:lvl1pPr>
            <a:lvl2pPr marL="0" indent="0">
              <a:buNone/>
              <a:tabLst/>
              <a:defRPr sz="3000" b="0">
                <a:solidFill>
                  <a:schemeClr val="bg1"/>
                </a:solidFill>
              </a:defRPr>
            </a:lvl2pPr>
            <a:lvl3pPr marL="274638" indent="-274638">
              <a:buFont typeface="Arial" pitchFamily="34" charset="0"/>
              <a:buChar char="•"/>
              <a:defRPr sz="3000" b="0">
                <a:solidFill>
                  <a:schemeClr val="bg1"/>
                </a:solidFill>
              </a:defRPr>
            </a:lvl3pPr>
            <a:lvl4pPr>
              <a:defRPr sz="3000" b="0">
                <a:solidFill>
                  <a:schemeClr val="bg1"/>
                </a:solidFill>
              </a:defRPr>
            </a:lvl4pPr>
            <a:lvl5pPr>
              <a:defRPr sz="3000" b="0">
                <a:solidFill>
                  <a:schemeClr val="bg1"/>
                </a:solidFill>
              </a:defRPr>
            </a:lvl5pPr>
          </a:lstStyle>
          <a:p>
            <a:pPr lvl="0"/>
            <a:r>
              <a:rPr lang="en-US" smtClean="0"/>
              <a:t>Click to edit Master text styles</a:t>
            </a:r>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199767957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F716D3-DCE8-CC45-8106-AE5DFCD073F9}" type="datetimeFigureOut">
              <a:rPr lang="en-US" dirty="0">
                <a:solidFill>
                  <a:prstClr val="black">
                    <a:tint val="75000"/>
                  </a:prstClr>
                </a:solidFill>
              </a:rPr>
              <a:pPr/>
              <a:t>10/28/2017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 xmlns:p14="http://schemas.microsoft.com/office/powerpoint/2010/main" val="1914527166"/>
      </p:ext>
    </p:extLst>
  </p:cSld>
  <p:clrMapOvr>
    <a:masterClrMapping/>
  </p:clrMapOvr>
  <p:hf hdr="0" dt="0"/>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Contents 1">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113" y="1622411"/>
            <a:ext cx="8388000" cy="4536504"/>
          </a:xfrm>
        </p:spPr>
        <p:txBody>
          <a:bodyPr>
            <a:normAutofit/>
          </a:bodyPr>
          <a:lstStyle>
            <a:lvl1pPr marL="0" indent="0">
              <a:spcBef>
                <a:spcPts val="1800"/>
              </a:spcBef>
              <a:spcAft>
                <a:spcPts val="0"/>
              </a:spcAft>
              <a:buNone/>
              <a:defRPr sz="2000" b="0">
                <a:solidFill>
                  <a:schemeClr val="bg1"/>
                </a:solidFill>
              </a:defRPr>
            </a:lvl1pPr>
            <a:lvl2pPr marL="268288" indent="-268288">
              <a:spcBef>
                <a:spcPts val="600"/>
              </a:spcBef>
              <a:spcAft>
                <a:spcPts val="0"/>
              </a:spcAft>
              <a:buFont typeface="Arial" pitchFamily="34" charset="0"/>
              <a:buChar char="•"/>
              <a:tabLst/>
              <a:defRPr sz="2000" b="0">
                <a:solidFill>
                  <a:schemeClr val="bg1"/>
                </a:solidFill>
              </a:defRPr>
            </a:lvl2pPr>
            <a:lvl3pPr marL="274638" indent="-274638">
              <a:spcBef>
                <a:spcPts val="600"/>
              </a:spcBef>
              <a:spcAft>
                <a:spcPts val="0"/>
              </a:spcAft>
              <a:buFont typeface="Arial" pitchFamily="34" charset="0"/>
              <a:buChar char="•"/>
              <a:defRPr sz="2000" b="0">
                <a:solidFill>
                  <a:schemeClr val="bg1"/>
                </a:solidFill>
              </a:defRPr>
            </a:lvl3pPr>
            <a:lvl4pPr>
              <a:spcBef>
                <a:spcPts val="600"/>
              </a:spcBef>
              <a:spcAft>
                <a:spcPts val="0"/>
              </a:spcAft>
              <a:buFont typeface="Arial" pitchFamily="34" charset="0"/>
              <a:buChar char="•"/>
              <a:defRPr sz="2000" b="0">
                <a:solidFill>
                  <a:schemeClr val="bg1"/>
                </a:solidFill>
              </a:defRPr>
            </a:lvl4pPr>
            <a:lvl5pPr marL="441325" indent="-176213">
              <a:spcBef>
                <a:spcPts val="600"/>
              </a:spcBef>
              <a:spcAft>
                <a:spcPts val="0"/>
              </a:spcAft>
              <a:buFont typeface="Arial" pitchFamily="34" charset="0"/>
              <a:buChar char="•"/>
              <a:defRPr sz="2000" b="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70113" y="179571"/>
            <a:ext cx="8388000" cy="1441410"/>
          </a:xfrm>
          <a:prstGeom prst="rect">
            <a:avLst/>
          </a:prstGeom>
        </p:spPr>
        <p:txBody>
          <a:bodyPr vert="horz" lIns="0" tIns="0" rIns="0" bIns="0" rtlCol="0" anchor="t" anchorCtr="0">
            <a:normAutofit/>
          </a:bodyPr>
          <a:lstStyle>
            <a:lvl1pPr>
              <a:defRPr sz="4500">
                <a:solidFill>
                  <a:schemeClr val="accent3"/>
                </a:solidFill>
              </a:defRPr>
            </a:lvl1pPr>
          </a:lstStyle>
          <a:p>
            <a:r>
              <a:rPr lang="en-US" smtClean="0"/>
              <a:t>Click to edit Master title style</a:t>
            </a:r>
            <a:endParaRPr lang="en-GB" dirty="0"/>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6"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924533891"/>
      </p:ext>
    </p:extLst>
  </p:cSld>
  <p:clrMapOvr>
    <a:masterClrMapping/>
  </p:clrMapOvr>
  <p:transition>
    <p:fade/>
  </p:transition>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Contents 2">
    <p:spTree>
      <p:nvGrpSpPr>
        <p:cNvPr id="1" name=""/>
        <p:cNvGrpSpPr/>
        <p:nvPr/>
      </p:nvGrpSpPr>
      <p:grpSpPr>
        <a:xfrm>
          <a:off x="0" y="0"/>
          <a:ext cx="0" cy="0"/>
          <a:chOff x="0" y="0"/>
          <a:chExt cx="0" cy="0"/>
        </a:xfrm>
      </p:grpSpPr>
      <p:sp>
        <p:nvSpPr>
          <p:cNvPr id="6" name="Rectangle 5"/>
          <p:cNvSpPr/>
          <p:nvPr userDrawn="1"/>
        </p:nvSpPr>
        <p:spPr>
          <a:xfrm>
            <a:off x="0" y="0"/>
            <a:ext cx="735808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3" name="Content Placeholder 2"/>
          <p:cNvSpPr>
            <a:spLocks noGrp="1"/>
          </p:cNvSpPr>
          <p:nvPr>
            <p:ph idx="1"/>
          </p:nvPr>
        </p:nvSpPr>
        <p:spPr>
          <a:xfrm>
            <a:off x="370113" y="1622411"/>
            <a:ext cx="8388000" cy="4536504"/>
          </a:xfrm>
        </p:spPr>
        <p:txBody>
          <a:bodyPr>
            <a:normAutofit/>
          </a:bodyPr>
          <a:lstStyle>
            <a:lvl1pPr marL="0" indent="0">
              <a:spcBef>
                <a:spcPts val="1800"/>
              </a:spcBef>
              <a:spcAft>
                <a:spcPts val="0"/>
              </a:spcAft>
              <a:buNone/>
              <a:defRPr sz="2000" b="0">
                <a:solidFill>
                  <a:schemeClr val="tx2"/>
                </a:solidFill>
              </a:defRPr>
            </a:lvl1pPr>
            <a:lvl2pPr marL="268288" indent="-268288">
              <a:spcBef>
                <a:spcPts val="600"/>
              </a:spcBef>
              <a:spcAft>
                <a:spcPts val="0"/>
              </a:spcAft>
              <a:buFont typeface="Arial" pitchFamily="34" charset="0"/>
              <a:buChar char="•"/>
              <a:tabLst/>
              <a:defRPr sz="2000" b="0">
                <a:solidFill>
                  <a:schemeClr val="tx2"/>
                </a:solidFill>
              </a:defRPr>
            </a:lvl2pPr>
            <a:lvl3pPr marL="274638" indent="-274638">
              <a:spcBef>
                <a:spcPts val="600"/>
              </a:spcBef>
              <a:spcAft>
                <a:spcPts val="0"/>
              </a:spcAft>
              <a:buFont typeface="Arial" pitchFamily="34" charset="0"/>
              <a:buChar char="•"/>
              <a:defRPr sz="2000" b="0">
                <a:solidFill>
                  <a:schemeClr val="tx2"/>
                </a:solidFill>
              </a:defRPr>
            </a:lvl3pPr>
            <a:lvl4pPr>
              <a:spcBef>
                <a:spcPts val="600"/>
              </a:spcBef>
              <a:spcAft>
                <a:spcPts val="0"/>
              </a:spcAft>
              <a:buFont typeface="Arial" pitchFamily="34" charset="0"/>
              <a:buChar char="•"/>
              <a:defRPr sz="2000" b="0">
                <a:solidFill>
                  <a:schemeClr val="tx2"/>
                </a:solidFill>
              </a:defRPr>
            </a:lvl4pPr>
            <a:lvl5pPr marL="441325" indent="-176213">
              <a:spcBef>
                <a:spcPts val="600"/>
              </a:spcBef>
              <a:spcAft>
                <a:spcPts val="0"/>
              </a:spcAft>
              <a:buFont typeface="Arial" pitchFamily="34" charset="0"/>
              <a:buChar char="•"/>
              <a:defRPr sz="2000" b="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Placeholder 1"/>
          <p:cNvSpPr>
            <a:spLocks noGrp="1"/>
          </p:cNvSpPr>
          <p:nvPr>
            <p:ph type="title"/>
          </p:nvPr>
        </p:nvSpPr>
        <p:spPr>
          <a:xfrm>
            <a:off x="370113" y="179571"/>
            <a:ext cx="8388000" cy="1441410"/>
          </a:xfrm>
          <a:prstGeom prst="rect">
            <a:avLst/>
          </a:prstGeom>
        </p:spPr>
        <p:txBody>
          <a:bodyPr vert="horz" lIns="0" tIns="0" rIns="0" bIns="0" rtlCol="0" anchor="t" anchorCtr="0">
            <a:normAutofit/>
          </a:bodyPr>
          <a:lstStyle>
            <a:lvl1pPr>
              <a:defRPr sz="4500">
                <a:solidFill>
                  <a:schemeClr val="accent2"/>
                </a:solidFill>
              </a:defRPr>
            </a:lvl1pPr>
          </a:lstStyle>
          <a:p>
            <a:r>
              <a:rPr lang="en-US" smtClean="0"/>
              <a:t>Click to edit Master title style</a:t>
            </a:r>
            <a:endParaRPr lang="en-GB" dirty="0"/>
          </a:p>
        </p:txBody>
      </p:sp>
      <p:sp>
        <p:nvSpPr>
          <p:cNvPr id="19"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Tree>
    <p:extLst>
      <p:ext uri="{BB962C8B-B14F-4D97-AF65-F5344CB8AC3E}">
        <p14:creationId xmlns="" xmlns:p14="http://schemas.microsoft.com/office/powerpoint/2010/main" val="1032468126"/>
      </p:ext>
    </p:extLst>
  </p:cSld>
  <p:clrMapOvr>
    <a:masterClrMapping/>
  </p:clrMapOvr>
  <p:transition>
    <p:fade/>
  </p:transition>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Divider Slide 1">
    <p:spTree>
      <p:nvGrpSpPr>
        <p:cNvPr id="1" name=""/>
        <p:cNvGrpSpPr/>
        <p:nvPr/>
      </p:nvGrpSpPr>
      <p:grpSpPr>
        <a:xfrm>
          <a:off x="0" y="0"/>
          <a:ext cx="0" cy="0"/>
          <a:chOff x="0" y="0"/>
          <a:chExt cx="0" cy="0"/>
        </a:xfrm>
      </p:grpSpPr>
      <p:sp>
        <p:nvSpPr>
          <p:cNvPr id="2" name="Title 1"/>
          <p:cNvSpPr>
            <a:spLocks noGrp="1"/>
          </p:cNvSpPr>
          <p:nvPr>
            <p:ph type="title"/>
          </p:nvPr>
        </p:nvSpPr>
        <p:spPr>
          <a:xfrm>
            <a:off x="357211" y="1466846"/>
            <a:ext cx="8415313" cy="4248169"/>
          </a:xfrm>
        </p:spPr>
        <p:txBody>
          <a:bodyPr anchor="t">
            <a:noAutofit/>
          </a:bodyPr>
          <a:lstStyle>
            <a:lvl1pPr algn="l">
              <a:defRPr sz="6000" b="0" cap="none" baseline="0">
                <a:solidFill>
                  <a:schemeClr val="accent1"/>
                </a:solidFill>
              </a:defRPr>
            </a:lvl1pPr>
          </a:lstStyle>
          <a:p>
            <a:r>
              <a:rPr lang="en-US" smtClean="0"/>
              <a:t>Click to edit Master title style</a:t>
            </a:r>
            <a:endParaRPr lang="en-GB" dirty="0"/>
          </a:p>
        </p:txBody>
      </p:sp>
      <p:sp>
        <p:nvSpPr>
          <p:cNvPr id="11"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3444778327"/>
      </p:ext>
    </p:extLst>
  </p:cSld>
  <p:clrMapOvr>
    <a:masterClrMapping/>
  </p:clrMapOvr>
  <p:transition>
    <p:fade/>
  </p:transition>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Divider Slide 4">
    <p:spTree>
      <p:nvGrpSpPr>
        <p:cNvPr id="1" name=""/>
        <p:cNvGrpSpPr/>
        <p:nvPr/>
      </p:nvGrpSpPr>
      <p:grpSpPr>
        <a:xfrm>
          <a:off x="0" y="0"/>
          <a:ext cx="0" cy="0"/>
          <a:chOff x="0" y="0"/>
          <a:chExt cx="0" cy="0"/>
        </a:xfrm>
      </p:grpSpPr>
      <p:sp>
        <p:nvSpPr>
          <p:cNvPr id="2" name="Title 1"/>
          <p:cNvSpPr>
            <a:spLocks noGrp="1"/>
          </p:cNvSpPr>
          <p:nvPr>
            <p:ph type="title"/>
          </p:nvPr>
        </p:nvSpPr>
        <p:spPr>
          <a:xfrm>
            <a:off x="357211" y="1466846"/>
            <a:ext cx="8415313" cy="4248169"/>
          </a:xfrm>
        </p:spPr>
        <p:txBody>
          <a:bodyPr anchor="t">
            <a:noAutofit/>
          </a:bodyPr>
          <a:lstStyle>
            <a:lvl1pPr algn="l">
              <a:defRPr sz="6000" b="0" cap="none" baseline="0">
                <a:solidFill>
                  <a:schemeClr val="accent1"/>
                </a:solidFill>
              </a:defRPr>
            </a:lvl1pPr>
          </a:lstStyle>
          <a:p>
            <a:r>
              <a:rPr lang="en-US" smtClean="0"/>
              <a:t>Click to edit Master title style</a:t>
            </a:r>
            <a:endParaRPr lang="en-GB" dirty="0"/>
          </a:p>
        </p:txBody>
      </p:sp>
      <p:sp>
        <p:nvSpPr>
          <p:cNvPr id="11"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solidFill>
                  <a:prstClr val="white"/>
                </a:solidFill>
              </a:rPr>
              <a:pPr/>
              <a:t>‹#›</a:t>
            </a:fld>
            <a:endParaRPr lang="en-GB" dirty="0">
              <a:solidFill>
                <a:prstClr val="white"/>
              </a:solidFill>
            </a:endParaRPr>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chemeClr val="bg1"/>
                </a:solidFill>
              </a:defRPr>
            </a:lvl1pPr>
          </a:lstStyle>
          <a:p>
            <a:r>
              <a:rPr lang="en-US" dirty="0" smtClean="0">
                <a:solidFill>
                  <a:prstClr val="white"/>
                </a:solidFill>
              </a:rPr>
              <a:t>Odisha Support for Urban Infrastructure Programme</a:t>
            </a:r>
            <a:endParaRPr lang="en-US" dirty="0">
              <a:solidFill>
                <a:prstClr val="white"/>
              </a:solidFill>
            </a:endParaRPr>
          </a:p>
        </p:txBody>
      </p:sp>
    </p:spTree>
    <p:extLst>
      <p:ext uri="{BB962C8B-B14F-4D97-AF65-F5344CB8AC3E}">
        <p14:creationId xmlns="" xmlns:p14="http://schemas.microsoft.com/office/powerpoint/2010/main" val="2035266480"/>
      </p:ext>
    </p:extLst>
  </p:cSld>
  <p:clrMapOvr>
    <a:masterClrMapping/>
  </p:clrMapOvr>
  <p:transition>
    <p:fade/>
  </p:transition>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Divider Slide with Image 1">
    <p:spTree>
      <p:nvGrpSpPr>
        <p:cNvPr id="1" name=""/>
        <p:cNvGrpSpPr/>
        <p:nvPr/>
      </p:nvGrpSpPr>
      <p:grpSpPr>
        <a:xfrm>
          <a:off x="0" y="0"/>
          <a:ext cx="0" cy="0"/>
          <a:chOff x="0" y="0"/>
          <a:chExt cx="0" cy="0"/>
        </a:xfrm>
      </p:grpSpPr>
      <p:sp>
        <p:nvSpPr>
          <p:cNvPr id="2" name="Title 1"/>
          <p:cNvSpPr>
            <a:spLocks noGrp="1"/>
          </p:cNvSpPr>
          <p:nvPr>
            <p:ph type="title"/>
          </p:nvPr>
        </p:nvSpPr>
        <p:spPr>
          <a:xfrm>
            <a:off x="366736" y="1538285"/>
            <a:ext cx="8415313" cy="4248169"/>
          </a:xfrm>
        </p:spPr>
        <p:txBody>
          <a:bodyPr anchor="t">
            <a:noAutofit/>
          </a:bodyPr>
          <a:lstStyle>
            <a:lvl1pPr algn="l">
              <a:defRPr sz="4800" b="0" cap="none" baseline="0">
                <a:solidFill>
                  <a:schemeClr val="accent2"/>
                </a:solidFill>
              </a:defRPr>
            </a:lvl1pPr>
          </a:lstStyle>
          <a:p>
            <a:r>
              <a:rPr lang="en-US" smtClean="0"/>
              <a:t>Click to edit Master title style</a:t>
            </a:r>
            <a:endParaRPr lang="en-GB" dirty="0"/>
          </a:p>
        </p:txBody>
      </p:sp>
      <p:sp>
        <p:nvSpPr>
          <p:cNvPr id="11"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Tree>
    <p:extLst>
      <p:ext uri="{BB962C8B-B14F-4D97-AF65-F5344CB8AC3E}">
        <p14:creationId xmlns="" xmlns:p14="http://schemas.microsoft.com/office/powerpoint/2010/main" val="2253895638"/>
      </p:ext>
    </p:extLst>
  </p:cSld>
  <p:clrMapOvr>
    <a:masterClrMapping/>
  </p:clrMapOvr>
  <p:transition>
    <p:fade/>
  </p:transition>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Divider Slide with Image 2">
    <p:spTree>
      <p:nvGrpSpPr>
        <p:cNvPr id="1" name=""/>
        <p:cNvGrpSpPr/>
        <p:nvPr/>
      </p:nvGrpSpPr>
      <p:grpSpPr>
        <a:xfrm>
          <a:off x="0" y="0"/>
          <a:ext cx="0" cy="0"/>
          <a:chOff x="0" y="0"/>
          <a:chExt cx="0" cy="0"/>
        </a:xfrm>
      </p:grpSpPr>
      <p:sp>
        <p:nvSpPr>
          <p:cNvPr id="7" name="Rectangle 6"/>
          <p:cNvSpPr/>
          <p:nvPr userDrawn="1"/>
        </p:nvSpPr>
        <p:spPr>
          <a:xfrm>
            <a:off x="0" y="0"/>
            <a:ext cx="3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itle 1"/>
          <p:cNvSpPr>
            <a:spLocks noGrp="1"/>
          </p:cNvSpPr>
          <p:nvPr>
            <p:ph type="title"/>
          </p:nvPr>
        </p:nvSpPr>
        <p:spPr>
          <a:xfrm>
            <a:off x="366737" y="1671636"/>
            <a:ext cx="2776504" cy="4248169"/>
          </a:xfrm>
        </p:spPr>
        <p:txBody>
          <a:bodyPr anchor="t">
            <a:noAutofit/>
          </a:bodyPr>
          <a:lstStyle>
            <a:lvl1pPr algn="l">
              <a:defRPr sz="3600" b="0" cap="none" baseline="0">
                <a:solidFill>
                  <a:schemeClr val="accent2"/>
                </a:solidFill>
              </a:defRPr>
            </a:lvl1pPr>
          </a:lstStyle>
          <a:p>
            <a:r>
              <a:rPr lang="en-US" smtClean="0"/>
              <a:t>Click to edit Master title style</a:t>
            </a:r>
            <a:endParaRPr lang="en-GB" dirty="0"/>
          </a:p>
        </p:txBody>
      </p:sp>
      <p:sp>
        <p:nvSpPr>
          <p:cNvPr id="11"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5"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Tree>
    <p:extLst>
      <p:ext uri="{BB962C8B-B14F-4D97-AF65-F5344CB8AC3E}">
        <p14:creationId xmlns="" xmlns:p14="http://schemas.microsoft.com/office/powerpoint/2010/main" val="253280656"/>
      </p:ext>
    </p:extLst>
  </p:cSld>
  <p:clrMapOvr>
    <a:masterClrMapping/>
  </p:clrMapOvr>
  <p:transition>
    <p:fade/>
  </p:transition>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Disclaimer">
    <p:spTree>
      <p:nvGrpSpPr>
        <p:cNvPr id="1" name=""/>
        <p:cNvGrpSpPr/>
        <p:nvPr/>
      </p:nvGrpSpPr>
      <p:grpSpPr>
        <a:xfrm>
          <a:off x="0" y="0"/>
          <a:ext cx="0" cy="0"/>
          <a:chOff x="0" y="0"/>
          <a:chExt cx="0" cy="0"/>
        </a:xfrm>
      </p:grpSpPr>
      <p:sp>
        <p:nvSpPr>
          <p:cNvPr id="12" name="Slide Number Placeholder 7"/>
          <p:cNvSpPr>
            <a:spLocks noGrp="1"/>
          </p:cNvSpPr>
          <p:nvPr>
            <p:ph type="sldNum" sz="quarter" idx="4"/>
          </p:nvPr>
        </p:nvSpPr>
        <p:spPr>
          <a:xfrm>
            <a:off x="7971996" y="6407835"/>
            <a:ext cx="792088" cy="252000"/>
          </a:xfrm>
          <a:prstGeom prst="rect">
            <a:avLst/>
          </a:prstGeom>
        </p:spPr>
        <p:txBody>
          <a:bodyPr vert="horz" lIns="0" tIns="0" rIns="0" bIns="0" rtlCol="0" anchor="ctr" anchorCtr="0"/>
          <a:lstStyle>
            <a:lvl1pPr algn="r">
              <a:defRPr sz="800" b="0">
                <a:solidFill>
                  <a:srgbClr val="8C8C8C"/>
                </a:solidFill>
              </a:defRPr>
            </a:lvl1pPr>
          </a:lstStyle>
          <a:p>
            <a:fld id="{95CC1D26-A9BD-4BDE-BDD9-08EDBAE96860}" type="slidenum">
              <a:rPr lang="en-GB" smtClean="0"/>
              <a:pPr/>
              <a:t>‹#›</a:t>
            </a:fld>
            <a:endParaRPr lang="en-GB" dirty="0"/>
          </a:p>
        </p:txBody>
      </p:sp>
      <p:sp>
        <p:nvSpPr>
          <p:cNvPr id="7" name="Footer Placeholder 4"/>
          <p:cNvSpPr>
            <a:spLocks noGrp="1"/>
          </p:cNvSpPr>
          <p:nvPr>
            <p:ph type="ftr" sz="quarter" idx="3"/>
          </p:nvPr>
        </p:nvSpPr>
        <p:spPr>
          <a:xfrm>
            <a:off x="370113" y="6407835"/>
            <a:ext cx="7559473" cy="252000"/>
          </a:xfrm>
          <a:prstGeom prst="rect">
            <a:avLst/>
          </a:prstGeom>
        </p:spPr>
        <p:txBody>
          <a:bodyPr vert="horz" lIns="0" tIns="0" rIns="0" bIns="0" rtlCol="0" anchor="ctr" anchorCtr="0"/>
          <a:lstStyle>
            <a:lvl1pPr algn="l">
              <a:defRPr sz="800" b="0">
                <a:solidFill>
                  <a:srgbClr val="8C8C8C"/>
                </a:solidFill>
              </a:defRPr>
            </a:lvl1pPr>
          </a:lstStyle>
          <a:p>
            <a:r>
              <a:rPr lang="en-US" dirty="0" smtClean="0"/>
              <a:t>Odisha Support for Urban Infrastructure Programme</a:t>
            </a:r>
            <a:endParaRPr lang="en-US" dirty="0"/>
          </a:p>
        </p:txBody>
      </p:sp>
    </p:spTree>
    <p:extLst>
      <p:ext uri="{BB962C8B-B14F-4D97-AF65-F5344CB8AC3E}">
        <p14:creationId xmlns="" xmlns:p14="http://schemas.microsoft.com/office/powerpoint/2010/main" val="44837692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18" Type="http://schemas.openxmlformats.org/officeDocument/2006/relationships/slideLayout" Target="../slideLayouts/slideLayout79.xml"/><Relationship Id="rId26" Type="http://schemas.openxmlformats.org/officeDocument/2006/relationships/slideLayout" Target="../slideLayouts/slideLayout87.xml"/><Relationship Id="rId3" Type="http://schemas.openxmlformats.org/officeDocument/2006/relationships/slideLayout" Target="../slideLayouts/slideLayout64.xml"/><Relationship Id="rId21" Type="http://schemas.openxmlformats.org/officeDocument/2006/relationships/slideLayout" Target="../slideLayouts/slideLayout82.xml"/><Relationship Id="rId34" Type="http://schemas.openxmlformats.org/officeDocument/2006/relationships/slideLayout" Target="../slideLayouts/slideLayout95.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17" Type="http://schemas.openxmlformats.org/officeDocument/2006/relationships/slideLayout" Target="../slideLayouts/slideLayout78.xml"/><Relationship Id="rId25" Type="http://schemas.openxmlformats.org/officeDocument/2006/relationships/slideLayout" Target="../slideLayouts/slideLayout86.xml"/><Relationship Id="rId33" Type="http://schemas.openxmlformats.org/officeDocument/2006/relationships/slideLayout" Target="../slideLayouts/slideLayout94.xml"/><Relationship Id="rId2" Type="http://schemas.openxmlformats.org/officeDocument/2006/relationships/slideLayout" Target="../slideLayouts/slideLayout63.xml"/><Relationship Id="rId16" Type="http://schemas.openxmlformats.org/officeDocument/2006/relationships/slideLayout" Target="../slideLayouts/slideLayout77.xml"/><Relationship Id="rId20" Type="http://schemas.openxmlformats.org/officeDocument/2006/relationships/slideLayout" Target="../slideLayouts/slideLayout81.xml"/><Relationship Id="rId29" Type="http://schemas.openxmlformats.org/officeDocument/2006/relationships/slideLayout" Target="../slideLayouts/slideLayout90.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24" Type="http://schemas.openxmlformats.org/officeDocument/2006/relationships/slideLayout" Target="../slideLayouts/slideLayout85.xml"/><Relationship Id="rId32" Type="http://schemas.openxmlformats.org/officeDocument/2006/relationships/slideLayout" Target="../slideLayouts/slideLayout93.xml"/><Relationship Id="rId5" Type="http://schemas.openxmlformats.org/officeDocument/2006/relationships/slideLayout" Target="../slideLayouts/slideLayout66.xml"/><Relationship Id="rId15" Type="http://schemas.openxmlformats.org/officeDocument/2006/relationships/slideLayout" Target="../slideLayouts/slideLayout76.xml"/><Relationship Id="rId23" Type="http://schemas.openxmlformats.org/officeDocument/2006/relationships/slideLayout" Target="../slideLayouts/slideLayout84.xml"/><Relationship Id="rId28" Type="http://schemas.openxmlformats.org/officeDocument/2006/relationships/slideLayout" Target="../slideLayouts/slideLayout89.xml"/><Relationship Id="rId36" Type="http://schemas.openxmlformats.org/officeDocument/2006/relationships/theme" Target="../theme/theme2.xml"/><Relationship Id="rId10" Type="http://schemas.openxmlformats.org/officeDocument/2006/relationships/slideLayout" Target="../slideLayouts/slideLayout71.xml"/><Relationship Id="rId19" Type="http://schemas.openxmlformats.org/officeDocument/2006/relationships/slideLayout" Target="../slideLayouts/slideLayout80.xml"/><Relationship Id="rId31" Type="http://schemas.openxmlformats.org/officeDocument/2006/relationships/slideLayout" Target="../slideLayouts/slideLayout92.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slideLayout" Target="../slideLayouts/slideLayout75.xml"/><Relationship Id="rId22" Type="http://schemas.openxmlformats.org/officeDocument/2006/relationships/slideLayout" Target="../slideLayouts/slideLayout83.xml"/><Relationship Id="rId27" Type="http://schemas.openxmlformats.org/officeDocument/2006/relationships/slideLayout" Target="../slideLayouts/slideLayout88.xml"/><Relationship Id="rId30" Type="http://schemas.openxmlformats.org/officeDocument/2006/relationships/slideLayout" Target="../slideLayouts/slideLayout91.xml"/><Relationship Id="rId35" Type="http://schemas.openxmlformats.org/officeDocument/2006/relationships/slideLayout" Target="../slideLayouts/slideLayout9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
        <p:nvSpPr>
          <p:cNvPr id="34" name="TextBox 33"/>
          <p:cNvSpPr txBox="1"/>
          <p:nvPr userDrawn="1"/>
        </p:nvSpPr>
        <p:spPr>
          <a:xfrm>
            <a:off x="8402828" y="6491553"/>
            <a:ext cx="347472" cy="329184"/>
          </a:xfrm>
          <a:prstGeom prst="rect">
            <a:avLst/>
          </a:prstGeom>
          <a:noFill/>
        </p:spPr>
        <p:txBody>
          <a:bodyPr wrap="square" lIns="0" tIns="0" rIns="0" bIns="0" rtlCol="0">
            <a:noAutofit/>
          </a:bodyPr>
          <a:lstStyle/>
          <a:p>
            <a:pPr algn="r">
              <a:spcBef>
                <a:spcPts val="600"/>
              </a:spcBef>
              <a:buSzPct val="100000"/>
              <a:buFont typeface="Arial"/>
              <a:buNone/>
            </a:pPr>
            <a:endParaRPr lang="en-US" sz="650" dirty="0">
              <a:solidFill>
                <a:prstClr val="black"/>
              </a:solidFill>
            </a:endParaRPr>
          </a:p>
        </p:txBody>
      </p:sp>
    </p:spTree>
    <p:extLst>
      <p:ext uri="{BB962C8B-B14F-4D97-AF65-F5344CB8AC3E}">
        <p14:creationId xmlns="" xmlns:p14="http://schemas.microsoft.com/office/powerpoint/2010/main" val="31528658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1" r:id="rId18"/>
    <p:sldLayoutId id="2147483692" r:id="rId19"/>
    <p:sldLayoutId id="2147483693" r:id="rId20"/>
    <p:sldLayoutId id="2147483694" r:id="rId21"/>
    <p:sldLayoutId id="2147483695" r:id="rId22"/>
    <p:sldLayoutId id="2147483696" r:id="rId23"/>
    <p:sldLayoutId id="2147483697" r:id="rId24"/>
    <p:sldLayoutId id="2147483698" r:id="rId25"/>
    <p:sldLayoutId id="2147483699" r:id="rId26"/>
    <p:sldLayoutId id="2147483700" r:id="rId27"/>
    <p:sldLayoutId id="2147483701" r:id="rId28"/>
    <p:sldLayoutId id="2147483702" r:id="rId29"/>
    <p:sldLayoutId id="2147483703" r:id="rId30"/>
    <p:sldLayoutId id="2147483704" r:id="rId31"/>
    <p:sldLayoutId id="2147483705" r:id="rId32"/>
    <p:sldLayoutId id="2147483706" r:id="rId33"/>
    <p:sldLayoutId id="2147483707" r:id="rId34"/>
    <p:sldLayoutId id="2147483708" r:id="rId35"/>
    <p:sldLayoutId id="2147483709" r:id="rId36"/>
    <p:sldLayoutId id="2147483710" r:id="rId37"/>
    <p:sldLayoutId id="2147483711" r:id="rId38"/>
    <p:sldLayoutId id="2147483712" r:id="rId39"/>
    <p:sldLayoutId id="2147483713" r:id="rId40"/>
    <p:sldLayoutId id="2147483714" r:id="rId41"/>
    <p:sldLayoutId id="2147483715" r:id="rId42"/>
    <p:sldLayoutId id="2147483716" r:id="rId43"/>
    <p:sldLayoutId id="2147483717" r:id="rId44"/>
    <p:sldLayoutId id="2147483718" r:id="rId45"/>
    <p:sldLayoutId id="2147483719" r:id="rId46"/>
    <p:sldLayoutId id="2147483720" r:id="rId47"/>
    <p:sldLayoutId id="2147483721" r:id="rId48"/>
    <p:sldLayoutId id="2147483722" r:id="rId49"/>
    <p:sldLayoutId id="2147483723" r:id="rId50"/>
    <p:sldLayoutId id="2147483724" r:id="rId51"/>
    <p:sldLayoutId id="2147483725" r:id="rId52"/>
    <p:sldLayoutId id="2147483726" r:id="rId53"/>
    <p:sldLayoutId id="2147483727" r:id="rId54"/>
    <p:sldLayoutId id="2147483728" r:id="rId55"/>
    <p:sldLayoutId id="2147483729" r:id="rId56"/>
    <p:sldLayoutId id="2147483730" r:id="rId57"/>
    <p:sldLayoutId id="2147483731" r:id="rId58"/>
    <p:sldLayoutId id="2147483732" r:id="rId59"/>
    <p:sldLayoutId id="2147483733" r:id="rId60"/>
    <p:sldLayoutId id="2147483734" r:id="rId61"/>
  </p:sldLayoutIdLst>
  <p:transition>
    <p:fade/>
  </p:transition>
  <p:timing>
    <p:tnLst>
      <p:par>
        <p:cTn id="1" dur="indefinite" restart="never" nodeType="tmRoot"/>
      </p:par>
    </p:tnLst>
  </p:timing>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solidFill>
                  <a:prstClr val="black">
                    <a:tint val="75000"/>
                  </a:prstClr>
                </a:solidFill>
              </a:rPr>
              <a:pPr/>
              <a:t>10/28/2017</a:t>
            </a:fld>
            <a:endParaRPr lang="en-US" dirty="0">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solidFill>
                  <a:prstClr val="black">
                    <a:tint val="75000"/>
                  </a:prstClr>
                </a:solidFill>
              </a:rPr>
              <a:t>Odisha Support for Urban Infrastructure Programme</a:t>
            </a:r>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95CC1D26-A9BD-4BDE-BDD9-08EDBAE96860}" type="slidenum">
              <a:rPr lang="en-GB" smtClean="0"/>
              <a:pPr/>
              <a:t>‹#›</a:t>
            </a:fld>
            <a:endParaRPr lang="en-GB" dirty="0"/>
          </a:p>
        </p:txBody>
      </p:sp>
    </p:spTree>
    <p:extLst>
      <p:ext uri="{BB962C8B-B14F-4D97-AF65-F5344CB8AC3E}">
        <p14:creationId xmlns="" xmlns:p14="http://schemas.microsoft.com/office/powerpoint/2010/main" val="261188913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 id="2147483752" r:id="rId17"/>
    <p:sldLayoutId id="2147483753" r:id="rId18"/>
    <p:sldLayoutId id="2147483754" r:id="rId19"/>
    <p:sldLayoutId id="2147483755" r:id="rId20"/>
    <p:sldLayoutId id="2147483756" r:id="rId21"/>
    <p:sldLayoutId id="2147483757" r:id="rId22"/>
    <p:sldLayoutId id="2147483758" r:id="rId23"/>
    <p:sldLayoutId id="2147483759" r:id="rId24"/>
    <p:sldLayoutId id="2147483760" r:id="rId25"/>
    <p:sldLayoutId id="2147483761" r:id="rId26"/>
    <p:sldLayoutId id="2147483762" r:id="rId27"/>
    <p:sldLayoutId id="2147483763" r:id="rId28"/>
    <p:sldLayoutId id="2147483764" r:id="rId29"/>
    <p:sldLayoutId id="2147483765" r:id="rId30"/>
    <p:sldLayoutId id="2147483766" r:id="rId31"/>
    <p:sldLayoutId id="2147483767" r:id="rId32"/>
    <p:sldLayoutId id="2147483768" r:id="rId33"/>
    <p:sldLayoutId id="2147483769" r:id="rId34"/>
    <p:sldLayoutId id="2147483770" r:id="rId35"/>
  </p:sldLayoutIdLst>
  <p:transition>
    <p:fade/>
  </p:transition>
  <p:timing>
    <p:tnLst>
      <p:par>
        <p:cTn id="1" dur="indefinite" restart="never" nodeType="tmRoot"/>
      </p:par>
    </p:tnLst>
  </p:timing>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1.xml"/></Relationships>
</file>

<file path=ppt/slides/_rels/slide4.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3.xml"/><Relationship Id="rId4"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4.xml"/><Relationship Id="rId4"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683515" y="452005"/>
            <a:ext cx="7792973" cy="4622269"/>
          </a:xfrm>
        </p:spPr>
        <p:txBody>
          <a:bodyPr/>
          <a:lstStyle/>
          <a:p>
            <a:pPr lvl="0" algn="ctr">
              <a:buClr>
                <a:srgbClr val="A53010"/>
              </a:buClr>
            </a:pPr>
            <a:endParaRPr lang="en-US" sz="4000" b="1" dirty="0" smtClean="0">
              <a:solidFill>
                <a:srgbClr val="00B050"/>
              </a:solidFill>
              <a:latin typeface="Verdana" panose="020B0604030504040204" pitchFamily="34" charset="0"/>
              <a:ea typeface="Verdana" panose="020B0604030504040204" pitchFamily="34" charset="0"/>
              <a:cs typeface="Verdana" panose="020B0604030504040204" pitchFamily="34" charset="0"/>
            </a:endParaRPr>
          </a:p>
          <a:p>
            <a:pPr lvl="0" algn="ctr">
              <a:buClr>
                <a:srgbClr val="A53010"/>
              </a:buClr>
            </a:pPr>
            <a:r>
              <a:rPr lang="or-IN" sz="6000" b="1" dirty="0">
                <a:solidFill>
                  <a:srgbClr val="00B050"/>
                </a:solidFill>
                <a:latin typeface="Verdana" panose="020B0604030504040204" pitchFamily="34" charset="0"/>
                <a:ea typeface="Verdana" panose="020B0604030504040204" pitchFamily="34" charset="0"/>
                <a:cs typeface="Verdana" panose="020B0604030504040204" pitchFamily="34" charset="0"/>
              </a:rPr>
              <a:t>ଉନ୍ନତି</a:t>
            </a:r>
            <a:endParaRPr lang="en-US" sz="40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lvl="0" algn="ctr">
              <a:buClr>
                <a:srgbClr val="A53010"/>
              </a:buClr>
            </a:pPr>
            <a:r>
              <a:rPr lang="en-US" sz="4000" b="1" dirty="0" smtClean="0">
                <a:solidFill>
                  <a:srgbClr val="00B050"/>
                </a:solidFill>
                <a:latin typeface="Verdana" panose="020B0604030504040204" pitchFamily="34" charset="0"/>
                <a:ea typeface="Verdana" panose="020B0604030504040204" pitchFamily="34" charset="0"/>
                <a:cs typeface="Verdana" panose="020B0604030504040204" pitchFamily="34" charset="0"/>
              </a:rPr>
              <a:t>“</a:t>
            </a:r>
            <a:r>
              <a:rPr lang="en-US" sz="4000" b="1" dirty="0">
                <a:solidFill>
                  <a:srgbClr val="00B050"/>
                </a:solidFill>
                <a:latin typeface="Verdana" panose="020B0604030504040204" pitchFamily="34" charset="0"/>
                <a:ea typeface="Verdana" panose="020B0604030504040204" pitchFamily="34" charset="0"/>
                <a:cs typeface="Verdana" panose="020B0604030504040204" pitchFamily="34" charset="0"/>
              </a:rPr>
              <a:t>UNNATI</a:t>
            </a:r>
            <a:r>
              <a:rPr lang="en-US" sz="4000" b="1" dirty="0" smtClean="0">
                <a:solidFill>
                  <a:srgbClr val="00B050"/>
                </a:solidFill>
                <a:latin typeface="Verdana" panose="020B0604030504040204" pitchFamily="34" charset="0"/>
                <a:ea typeface="Verdana" panose="020B0604030504040204" pitchFamily="34" charset="0"/>
                <a:cs typeface="Verdana" panose="020B0604030504040204" pitchFamily="34" charset="0"/>
              </a:rPr>
              <a:t>”</a:t>
            </a:r>
            <a:r>
              <a:rPr lang="or-IN" sz="4000" b="1" dirty="0" smtClean="0">
                <a:solidFill>
                  <a:srgbClr val="00B050"/>
                </a:solidFill>
                <a:latin typeface="Verdana" panose="020B0604030504040204" pitchFamily="34" charset="0"/>
                <a:ea typeface="Verdana" panose="020B0604030504040204" pitchFamily="34" charset="0"/>
                <a:cs typeface="Verdana" panose="020B0604030504040204" pitchFamily="34" charset="0"/>
              </a:rPr>
              <a:t> </a:t>
            </a:r>
            <a:endParaRPr lang="en-US" sz="40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lgn="ctr"/>
            <a:endParaRPr lang="en-US" sz="2400" b="1" dirty="0" smtClean="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ctr"/>
            <a:r>
              <a:rPr lang="en-US" sz="4000" b="1" dirty="0" smtClean="0">
                <a:solidFill>
                  <a:srgbClr val="7030A0"/>
                </a:solidFill>
                <a:latin typeface="Verdana" panose="020B0604030504040204" pitchFamily="34" charset="0"/>
                <a:ea typeface="Verdana" panose="020B0604030504040204" pitchFamily="34" charset="0"/>
                <a:cs typeface="Verdana" panose="020B0604030504040204" pitchFamily="34" charset="0"/>
              </a:rPr>
              <a:t>Urban Infrastructure Development Initiative </a:t>
            </a:r>
          </a:p>
        </p:txBody>
      </p:sp>
      <p:sp>
        <p:nvSpPr>
          <p:cNvPr id="3" name="Title 2"/>
          <p:cNvSpPr>
            <a:spLocks noGrp="1"/>
          </p:cNvSpPr>
          <p:nvPr>
            <p:ph type="title"/>
          </p:nvPr>
        </p:nvSpPr>
        <p:spPr>
          <a:xfrm>
            <a:off x="683514" y="5352849"/>
            <a:ext cx="8176122" cy="1870911"/>
          </a:xfrm>
        </p:spPr>
        <p:txBody>
          <a:bodyPr/>
          <a:lstStyle/>
          <a:p>
            <a:pPr algn="ctr"/>
            <a:r>
              <a:rPr lang="en-US" dirty="0">
                <a:solidFill>
                  <a:srgbClr val="00B0F0"/>
                </a:solidFill>
              </a:rPr>
              <a:t/>
            </a:r>
            <a:br>
              <a:rPr lang="en-US" dirty="0">
                <a:solidFill>
                  <a:srgbClr val="00B0F0"/>
                </a:solidFill>
              </a:rPr>
            </a:br>
            <a:r>
              <a:rPr lang="en-US" sz="18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r>
            <a:br>
              <a:rPr lang="en-US" sz="18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br>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Housing &amp; Urban Development Department</a:t>
            </a:r>
            <a:b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br>
            <a:r>
              <a:rPr lang="en-US" sz="1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Government of Odisha</a:t>
            </a:r>
            <a:endParaRPr lang="en-US" sz="18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612436" y="195640"/>
            <a:ext cx="1247200" cy="1433882"/>
          </a:xfrm>
          <a:prstGeom prst="rect">
            <a:avLst/>
          </a:prstGeom>
        </p:spPr>
      </p:pic>
      <p:pic>
        <p:nvPicPr>
          <p:cNvPr id="5" name="Pictur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42049" y="180116"/>
            <a:ext cx="1344735" cy="1344735"/>
          </a:xfrm>
          <a:prstGeom prst="rect">
            <a:avLst/>
          </a:prstGeom>
        </p:spPr>
      </p:pic>
    </p:spTree>
    <p:extLst>
      <p:ext uri="{BB962C8B-B14F-4D97-AF65-F5344CB8AC3E}">
        <p14:creationId xmlns="" xmlns:p14="http://schemas.microsoft.com/office/powerpoint/2010/main" val="37965528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 xmlns:a14="http://schemas.microsoft.com/office/drawing/2010/main" val="0"/>
              </a:ext>
            </a:extLst>
          </a:blip>
          <a:srcRect l="51267" t="2414" r="564" b="13431"/>
          <a:stretch/>
        </p:blipFill>
        <p:spPr>
          <a:xfrm>
            <a:off x="2240923" y="164206"/>
            <a:ext cx="4404575" cy="4124460"/>
          </a:xfrm>
          <a:prstGeom prst="rect">
            <a:avLst/>
          </a:prstGeom>
        </p:spPr>
      </p:pic>
      <p:sp>
        <p:nvSpPr>
          <p:cNvPr id="5" name="TextBox 4"/>
          <p:cNvSpPr txBox="1"/>
          <p:nvPr/>
        </p:nvSpPr>
        <p:spPr>
          <a:xfrm>
            <a:off x="396001" y="4472967"/>
            <a:ext cx="8351999" cy="646331"/>
          </a:xfrm>
          <a:prstGeom prst="rect">
            <a:avLst/>
          </a:prstGeom>
          <a:solidFill>
            <a:schemeClr val="accent3"/>
          </a:solidFill>
        </p:spPr>
        <p:txBody>
          <a:bodyPr wrap="square" rtlCol="0">
            <a:spAutoFit/>
          </a:bodyPr>
          <a:lstStyle/>
          <a:p>
            <a:pPr algn="ctr"/>
            <a:r>
              <a:rPr lang="en-US" b="1" dirty="0">
                <a:solidFill>
                  <a:schemeClr val="bg1"/>
                </a:solidFill>
                <a:latin typeface="Verdana" panose="020B0604030504040204" pitchFamily="34" charset="0"/>
                <a:ea typeface="Verdana" panose="020B0604030504040204" pitchFamily="34" charset="0"/>
                <a:cs typeface="Verdana" panose="020B0604030504040204" pitchFamily="34" charset="0"/>
              </a:rPr>
              <a:t>Initiative and logo launched on 3rd August 2017 by Hon’ble Chief Minister of Odisha. </a:t>
            </a:r>
            <a:endPar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503054" y="5119298"/>
            <a:ext cx="1674253" cy="1544229"/>
          </a:xfrm>
          <a:prstGeom prst="rect">
            <a:avLst/>
          </a:prstGeom>
        </p:spPr>
      </p:pic>
    </p:spTree>
    <p:extLst>
      <p:ext uri="{BB962C8B-B14F-4D97-AF65-F5344CB8AC3E}">
        <p14:creationId xmlns="" xmlns:p14="http://schemas.microsoft.com/office/powerpoint/2010/main" val="361868600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txBox="1">
            <a:spLocks/>
          </p:cNvSpPr>
          <p:nvPr/>
        </p:nvSpPr>
        <p:spPr>
          <a:xfrm>
            <a:off x="396000" y="295683"/>
            <a:ext cx="8352000" cy="469492"/>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sz="6000" b="0" kern="1200" cap="none" baseline="0">
                <a:solidFill>
                  <a:schemeClr val="accent3"/>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Objective of UNNATI</a:t>
            </a:r>
            <a:endParaRPr lang="en-US" sz="28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p:cNvSpPr/>
          <p:nvPr/>
        </p:nvSpPr>
        <p:spPr>
          <a:xfrm>
            <a:off x="396000" y="972134"/>
            <a:ext cx="8352000" cy="3416320"/>
          </a:xfrm>
          <a:prstGeom prst="rect">
            <a:avLst/>
          </a:prstGeom>
        </p:spPr>
        <p:txBody>
          <a:bodyPr wrap="square">
            <a:spAutoFit/>
          </a:bodyPr>
          <a:lstStyle/>
          <a:p>
            <a:pPr marL="342900" indent="-342900" algn="just">
              <a:buFont typeface="Wingdings" panose="05000000000000000000" pitchFamily="2" charset="2"/>
              <a:buChar char="v"/>
            </a:pP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Aims to </a:t>
            </a:r>
            <a:r>
              <a:rPr lang="en-US" b="1" dirty="0">
                <a:solidFill>
                  <a:prstClr val="black"/>
                </a:solidFill>
                <a:latin typeface="Verdana" panose="020B0604030504040204" pitchFamily="34" charset="0"/>
                <a:ea typeface="Verdana" panose="020B0604030504040204" pitchFamily="34" charset="0"/>
                <a:cs typeface="Verdana" panose="020B0604030504040204" pitchFamily="34" charset="0"/>
              </a:rPr>
              <a:t>ensure convergence of all the schemes and programs</a:t>
            </a: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 implemented in the urban areas. </a:t>
            </a:r>
          </a:p>
          <a:p>
            <a:pPr marL="342900" indent="-342900" algn="just">
              <a:buFont typeface="Wingdings" panose="05000000000000000000" pitchFamily="2" charset="2"/>
              <a:buChar char="v"/>
            </a:pPr>
            <a:endParaRPr lang="en-US"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Wingdings" panose="05000000000000000000" pitchFamily="2" charset="2"/>
              <a:buChar char="v"/>
            </a:pP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Help to </a:t>
            </a:r>
            <a:r>
              <a:rPr lang="en-US" b="1" dirty="0">
                <a:solidFill>
                  <a:prstClr val="black"/>
                </a:solidFill>
                <a:latin typeface="Verdana" panose="020B0604030504040204" pitchFamily="34" charset="0"/>
                <a:ea typeface="Verdana" panose="020B0604030504040204" pitchFamily="34" charset="0"/>
                <a:cs typeface="Verdana" panose="020B0604030504040204" pitchFamily="34" charset="0"/>
              </a:rPr>
              <a:t>fill the critical gaps in the infrastructure </a:t>
            </a: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as well as in funding.</a:t>
            </a:r>
          </a:p>
          <a:p>
            <a:pPr marL="342900" indent="-342900" algn="just">
              <a:buFont typeface="Wingdings" panose="05000000000000000000" pitchFamily="2" charset="2"/>
              <a:buChar char="v"/>
            </a:pPr>
            <a:endParaRPr lang="en-US"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342900" indent="-342900" algn="just">
              <a:buFont typeface="Wingdings" panose="05000000000000000000" pitchFamily="2" charset="2"/>
              <a:buChar char="v"/>
            </a:pP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Ensure that the benefits of the schemes reaches the people cutting across </a:t>
            </a:r>
            <a:r>
              <a:rPr lang="en-US" b="1" dirty="0">
                <a:solidFill>
                  <a:prstClr val="black"/>
                </a:solidFill>
                <a:latin typeface="Verdana" panose="020B0604030504040204" pitchFamily="34" charset="0"/>
                <a:ea typeface="Verdana" panose="020B0604030504040204" pitchFamily="34" charset="0"/>
                <a:cs typeface="Verdana" panose="020B0604030504040204" pitchFamily="34" charset="0"/>
              </a:rPr>
              <a:t>all the regions of the state </a:t>
            </a: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and </a:t>
            </a:r>
            <a:r>
              <a:rPr lang="en-US" b="1" dirty="0">
                <a:solidFill>
                  <a:prstClr val="black"/>
                </a:solidFill>
                <a:latin typeface="Verdana" panose="020B0604030504040204" pitchFamily="34" charset="0"/>
                <a:ea typeface="Verdana" panose="020B0604030504040204" pitchFamily="34" charset="0"/>
                <a:cs typeface="Verdana" panose="020B0604030504040204" pitchFamily="34" charset="0"/>
              </a:rPr>
              <a:t>all sections of society </a:t>
            </a: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in a speedy and sustainable manner.</a:t>
            </a:r>
          </a:p>
          <a:p>
            <a:pPr marL="342900" indent="-342900" algn="just">
              <a:buFont typeface="Wingdings" panose="05000000000000000000" pitchFamily="2" charset="2"/>
              <a:buChar char="v"/>
            </a:pPr>
            <a:endParaRPr lang="en-US"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342900" lvl="1" indent="-342900" algn="just">
              <a:buFont typeface="Wingdings" panose="05000000000000000000" pitchFamily="2" charset="2"/>
              <a:buChar char="v"/>
            </a:pP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Focus on 3Ts (</a:t>
            </a:r>
            <a:r>
              <a:rPr lang="en-US" b="1" i="1" dirty="0">
                <a:solidFill>
                  <a:prstClr val="black"/>
                </a:solidFill>
                <a:latin typeface="Verdana" panose="020B0604030504040204" pitchFamily="34" charset="0"/>
                <a:ea typeface="Verdana" panose="020B0604030504040204" pitchFamily="34" charset="0"/>
                <a:cs typeface="Verdana" panose="020B0604030504040204" pitchFamily="34" charset="0"/>
              </a:rPr>
              <a:t>Team work, Transparency, Technology</a:t>
            </a: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a:t>
            </a:r>
          </a:p>
          <a:p>
            <a:pPr marL="342900" indent="-342900" algn="just">
              <a:buFont typeface="Wingdings" panose="05000000000000000000" pitchFamily="2" charset="2"/>
              <a:buChar char="v"/>
            </a:pPr>
            <a:endParaRPr lang="en-US"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 xmlns:p14="http://schemas.microsoft.com/office/powerpoint/2010/main" val="129265745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96000" y="295683"/>
            <a:ext cx="8352000" cy="469492"/>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sz="6000" b="0" kern="1200" cap="none" baseline="0">
                <a:solidFill>
                  <a:schemeClr val="accent3"/>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Guidelines</a:t>
            </a:r>
            <a:endParaRPr lang="en-US" sz="24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grpSp>
        <p:nvGrpSpPr>
          <p:cNvPr id="9" name="Group 8"/>
          <p:cNvGrpSpPr/>
          <p:nvPr/>
        </p:nvGrpSpPr>
        <p:grpSpPr>
          <a:xfrm>
            <a:off x="486151" y="1210248"/>
            <a:ext cx="7962067" cy="3474058"/>
            <a:chOff x="695779" y="1684016"/>
            <a:chExt cx="7752441" cy="3009865"/>
          </a:xfrm>
        </p:grpSpPr>
        <p:sp>
          <p:nvSpPr>
            <p:cNvPr id="57" name="Text Placeholder 5"/>
            <p:cNvSpPr txBox="1">
              <a:spLocks/>
            </p:cNvSpPr>
            <p:nvPr>
              <p:custDataLst>
                <p:tags r:id="rId2"/>
              </p:custDataLst>
            </p:nvPr>
          </p:nvSpPr>
          <p:spPr>
            <a:xfrm>
              <a:off x="695779" y="1684016"/>
              <a:ext cx="7752441" cy="1520520"/>
            </a:xfrm>
            <a:prstGeom prst="homePlate">
              <a:avLst>
                <a:gd name="adj" fmla="val 22028"/>
              </a:avLst>
            </a:prstGeom>
            <a:solidFill>
              <a:srgbClr val="B6C882"/>
            </a:solidFill>
            <a:ln>
              <a:noFill/>
            </a:ln>
          </p:spPr>
          <p:txBody>
            <a:bodyPr wrap="square" lIns="88900" tIns="88900" rIns="88900" bIns="88900"/>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lvl="0">
                <a:buClr>
                  <a:prstClr val="white"/>
                </a:buClr>
                <a:buSzPct val="100000"/>
                <a:defRPr/>
              </a:pPr>
              <a:r>
                <a:rPr lang="en-US" sz="1600" b="1" dirty="0" smtClean="0">
                  <a:solidFill>
                    <a:prstClr val="black"/>
                  </a:solidFill>
                  <a:latin typeface="Verdana"/>
                  <a:cs typeface="Arial" charset="0"/>
                </a:rPr>
                <a:t>Planning</a:t>
              </a:r>
              <a:endParaRPr lang="en-US" sz="1600" b="1" dirty="0">
                <a:solidFill>
                  <a:prstClr val="black"/>
                </a:solidFill>
                <a:latin typeface="Verdana"/>
                <a:cs typeface="Arial" charset="0"/>
              </a:endParaRPr>
            </a:p>
            <a:p>
              <a:pPr marL="114300" lvl="1" indent="-114300">
                <a:spcBef>
                  <a:spcPts val="600"/>
                </a:spcBef>
                <a:buSzPct val="100000"/>
                <a:buFont typeface="Arial"/>
                <a:buChar char="•"/>
                <a:defRPr/>
              </a:pPr>
              <a:r>
                <a:rPr lang="en-IN" sz="1600" dirty="0" smtClean="0">
                  <a:solidFill>
                    <a:prstClr val="black"/>
                  </a:solidFill>
                  <a:latin typeface="Verdana"/>
                  <a:cs typeface="Arial" charset="0"/>
                </a:rPr>
                <a:t>Identify and finalize projects after consultation with  stakeholders - prepare PIP</a:t>
              </a:r>
            </a:p>
            <a:p>
              <a:pPr marL="114300" lvl="1" indent="-114300">
                <a:spcBef>
                  <a:spcPts val="600"/>
                </a:spcBef>
                <a:buSzPct val="100000"/>
                <a:buFont typeface="Arial"/>
                <a:buChar char="•"/>
                <a:defRPr/>
              </a:pPr>
              <a:r>
                <a:rPr lang="en-IN" sz="1600" dirty="0" smtClean="0">
                  <a:solidFill>
                    <a:prstClr val="black"/>
                  </a:solidFill>
                  <a:latin typeface="Verdana"/>
                  <a:cs typeface="Arial" charset="0"/>
                </a:rPr>
                <a:t>Approval of  PIP at DUDA level</a:t>
              </a:r>
            </a:p>
            <a:p>
              <a:pPr marL="114300" lvl="1" indent="-114300">
                <a:spcBef>
                  <a:spcPts val="0"/>
                </a:spcBef>
                <a:buSzPct val="100000"/>
                <a:buFont typeface="Arial"/>
                <a:buChar char="•"/>
              </a:pPr>
              <a:r>
                <a:rPr lang="en-IN" sz="1600" dirty="0" smtClean="0">
                  <a:solidFill>
                    <a:prstClr val="black"/>
                  </a:solidFill>
                  <a:latin typeface="Verdana"/>
                  <a:cs typeface="Arial" charset="0"/>
                </a:rPr>
                <a:t>Only information to be given to the Dept</a:t>
              </a:r>
            </a:p>
            <a:p>
              <a:pPr marL="114300" lvl="1" indent="-114300">
                <a:spcBef>
                  <a:spcPts val="600"/>
                </a:spcBef>
                <a:buSzPct val="100000"/>
                <a:buFont typeface="Arial"/>
                <a:buChar char="•"/>
                <a:defRPr/>
              </a:pPr>
              <a:endParaRPr lang="en-IN" sz="1600" dirty="0" smtClean="0">
                <a:solidFill>
                  <a:prstClr val="black"/>
                </a:solidFill>
                <a:latin typeface="Verdana"/>
                <a:cs typeface="Arial" charset="0"/>
              </a:endParaRPr>
            </a:p>
          </p:txBody>
        </p:sp>
        <p:sp>
          <p:nvSpPr>
            <p:cNvPr id="58" name="Text Placeholder 5"/>
            <p:cNvSpPr txBox="1">
              <a:spLocks/>
            </p:cNvSpPr>
            <p:nvPr>
              <p:custDataLst>
                <p:tags r:id="rId3"/>
              </p:custDataLst>
            </p:nvPr>
          </p:nvSpPr>
          <p:spPr>
            <a:xfrm>
              <a:off x="695779" y="3271901"/>
              <a:ext cx="7752441" cy="1421980"/>
            </a:xfrm>
            <a:prstGeom prst="homePlate">
              <a:avLst>
                <a:gd name="adj" fmla="val 22028"/>
              </a:avLst>
            </a:prstGeom>
            <a:solidFill>
              <a:srgbClr val="00B0F0"/>
            </a:solidFill>
            <a:ln>
              <a:noFill/>
            </a:ln>
          </p:spPr>
          <p:txBody>
            <a:bodyPr wrap="square" lIns="88900" tIns="88900" rIns="88900" bIns="88900"/>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lvl="0">
                <a:buClr>
                  <a:prstClr val="white"/>
                </a:buClr>
                <a:buSzPct val="100000"/>
                <a:defRPr/>
              </a:pPr>
              <a:r>
                <a:rPr lang="en-US" sz="1600" b="1" dirty="0">
                  <a:solidFill>
                    <a:prstClr val="black"/>
                  </a:solidFill>
                  <a:latin typeface="Verdana"/>
                  <a:cs typeface="Arial" charset="0"/>
                </a:rPr>
                <a:t>Selection of Executing Agencies</a:t>
              </a:r>
            </a:p>
            <a:p>
              <a:pPr marL="114300" lvl="1" indent="-114300">
                <a:spcBef>
                  <a:spcPts val="600"/>
                </a:spcBef>
                <a:buSzPct val="100000"/>
                <a:buFont typeface="Arial"/>
                <a:buChar char="•"/>
              </a:pPr>
              <a:r>
                <a:rPr sz="1600" smtClean="0">
                  <a:solidFill>
                    <a:prstClr val="black"/>
                  </a:solidFill>
                  <a:latin typeface="Verdana"/>
                  <a:cs typeface="Arial" charset="0"/>
                </a:rPr>
                <a:t>Based on technical expertise, resources, capacity to execute work within stipulated timeframe</a:t>
              </a:r>
            </a:p>
            <a:p>
              <a:pPr marL="114300" lvl="1" indent="-114300">
                <a:spcBef>
                  <a:spcPts val="600"/>
                </a:spcBef>
                <a:buSzPct val="100000"/>
                <a:buFont typeface="Arial"/>
                <a:buChar char="•"/>
              </a:pPr>
              <a:r>
                <a:rPr sz="1600" smtClean="0">
                  <a:solidFill>
                    <a:prstClr val="black"/>
                  </a:solidFill>
                  <a:latin typeface="Verdana"/>
                  <a:cs typeface="Arial" charset="0"/>
                </a:rPr>
                <a:t>Executing Agency can be any line department or government agency or the ULB</a:t>
              </a:r>
            </a:p>
            <a:p>
              <a:pPr lvl="0">
                <a:buClr>
                  <a:prstClr val="white"/>
                </a:buClr>
                <a:buSzPct val="100000"/>
              </a:pPr>
              <a:endParaRPr kumimoji="0" lang="en-US" sz="1600" b="0" i="0" u="none" strike="noStrike" kern="1200" cap="none" spc="0" normalizeH="0" baseline="0" noProof="0" dirty="0">
                <a:ln>
                  <a:noFill/>
                </a:ln>
                <a:solidFill>
                  <a:prstClr val="black"/>
                </a:solidFill>
                <a:effectLst/>
                <a:uLnTx/>
                <a:uFillTx/>
                <a:latin typeface="Verdana"/>
                <a:cs typeface="Arial" charset="0"/>
              </a:endParaRPr>
            </a:p>
          </p:txBody>
        </p:sp>
      </p:grpSp>
      <p:sp>
        <p:nvSpPr>
          <p:cNvPr id="59" name="Text Placeholder 5"/>
          <p:cNvSpPr txBox="1">
            <a:spLocks/>
          </p:cNvSpPr>
          <p:nvPr>
            <p:custDataLst>
              <p:tags r:id="rId1"/>
            </p:custDataLst>
          </p:nvPr>
        </p:nvSpPr>
        <p:spPr>
          <a:xfrm>
            <a:off x="486151" y="4849668"/>
            <a:ext cx="7962070" cy="1636342"/>
          </a:xfrm>
          <a:prstGeom prst="homePlate">
            <a:avLst>
              <a:gd name="adj" fmla="val 22028"/>
            </a:avLst>
          </a:prstGeom>
          <a:solidFill>
            <a:srgbClr val="0070C0"/>
          </a:solidFill>
          <a:ln>
            <a:noFill/>
          </a:ln>
        </p:spPr>
        <p:txBody>
          <a:bodyPr wrap="square" lIns="88900" tIns="88900" rIns="88900" bIns="88900"/>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lvl="0">
              <a:buClr>
                <a:prstClr val="white"/>
              </a:buClr>
              <a:buSzPct val="100000"/>
            </a:pPr>
            <a:r>
              <a:rPr lang="en-US" sz="1600" b="1" dirty="0">
                <a:solidFill>
                  <a:prstClr val="black"/>
                </a:solidFill>
                <a:latin typeface="Verdana"/>
                <a:cs typeface="Arial" charset="0"/>
              </a:rPr>
              <a:t>Release of funds</a:t>
            </a:r>
            <a:endParaRPr lang="en-US" sz="1600" dirty="0">
              <a:solidFill>
                <a:prstClr val="black"/>
              </a:solidFill>
              <a:latin typeface="Verdana"/>
              <a:cs typeface="Arial" charset="0"/>
            </a:endParaRPr>
          </a:p>
          <a:p>
            <a:pPr marL="114300" lvl="1" indent="-114300">
              <a:spcBef>
                <a:spcPts val="0"/>
              </a:spcBef>
              <a:buSzPct val="100000"/>
              <a:buFont typeface="Arial"/>
              <a:buChar char="•"/>
            </a:pPr>
            <a:r>
              <a:rPr lang="en-IN" sz="1600" dirty="0" smtClean="0">
                <a:solidFill>
                  <a:prstClr val="black"/>
                </a:solidFill>
                <a:latin typeface="Verdana"/>
                <a:cs typeface="Arial" charset="0"/>
              </a:rPr>
              <a:t>Funds shall be </a:t>
            </a:r>
            <a:r>
              <a:rPr lang="en-IN" sz="1600" dirty="0" smtClean="0">
                <a:solidFill>
                  <a:prstClr val="black"/>
                </a:solidFill>
                <a:latin typeface="Verdana"/>
                <a:cs typeface="Arial" charset="0"/>
              </a:rPr>
              <a:t>released to DUDA </a:t>
            </a:r>
            <a:r>
              <a:rPr lang="en-IN" sz="1600" dirty="0" smtClean="0">
                <a:solidFill>
                  <a:prstClr val="black"/>
                </a:solidFill>
                <a:latin typeface="Verdana"/>
                <a:cs typeface="Arial" charset="0"/>
              </a:rPr>
              <a:t>for each ULB on the basis of total number of wards in the ULB </a:t>
            </a:r>
            <a:r>
              <a:rPr lang="en-IN" sz="1600" dirty="0" smtClean="0">
                <a:solidFill>
                  <a:prstClr val="black"/>
                </a:solidFill>
                <a:latin typeface="Verdana"/>
                <a:cs typeface="Arial" charset="0"/>
              </a:rPr>
              <a:t>t</a:t>
            </a:r>
            <a:endParaRPr lang="en-IN" sz="1600" dirty="0" smtClean="0">
              <a:solidFill>
                <a:prstClr val="black"/>
              </a:solidFill>
              <a:latin typeface="Verdana"/>
              <a:cs typeface="Arial" charset="0"/>
            </a:endParaRPr>
          </a:p>
          <a:p>
            <a:pPr marL="114300" lvl="1" indent="-114300">
              <a:spcBef>
                <a:spcPts val="0"/>
              </a:spcBef>
              <a:buSzPct val="100000"/>
              <a:buFont typeface="Arial"/>
              <a:buChar char="•"/>
            </a:pPr>
            <a:r>
              <a:rPr lang="en-IN" sz="1600" dirty="0" smtClean="0">
                <a:solidFill>
                  <a:prstClr val="black"/>
                </a:solidFill>
                <a:latin typeface="Verdana"/>
                <a:cs typeface="Arial" charset="0"/>
              </a:rPr>
              <a:t>DUDA will release funds to the respective Executing Agencies for execution of the projects.</a:t>
            </a:r>
          </a:p>
          <a:p>
            <a:pPr marL="114300" lvl="1" indent="-114300">
              <a:spcBef>
                <a:spcPts val="0"/>
              </a:spcBef>
              <a:buSzPct val="100000"/>
              <a:buFont typeface="Arial"/>
              <a:buChar char="•"/>
            </a:pPr>
            <a:r>
              <a:rPr lang="en-IN" sz="1600" dirty="0" smtClean="0">
                <a:solidFill>
                  <a:prstClr val="black"/>
                </a:solidFill>
                <a:latin typeface="Verdana"/>
                <a:cs typeface="Arial" charset="0"/>
              </a:rPr>
              <a:t>Exemption of supervision charges</a:t>
            </a:r>
          </a:p>
          <a:p>
            <a:pPr lvl="0">
              <a:buClr>
                <a:prstClr val="white"/>
              </a:buClr>
              <a:buSzPct val="100000"/>
            </a:pPr>
            <a:endParaRPr lang="en-US" sz="1600" dirty="0">
              <a:solidFill>
                <a:prstClr val="black"/>
              </a:solidFill>
              <a:latin typeface="Verdana"/>
              <a:cs typeface="Arial" charset="0"/>
            </a:endParaRPr>
          </a:p>
        </p:txBody>
      </p:sp>
      <p:sp>
        <p:nvSpPr>
          <p:cNvPr id="14" name="Text Placeholder 13"/>
          <p:cNvSpPr>
            <a:spLocks noGrp="1"/>
          </p:cNvSpPr>
          <p:nvPr>
            <p:ph type="body" sz="quarter" idx="13"/>
          </p:nvPr>
        </p:nvSpPr>
        <p:spPr>
          <a:xfrm>
            <a:off x="486153" y="677358"/>
            <a:ext cx="8352000" cy="757255"/>
          </a:xfrm>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DUDA - The </a:t>
            </a:r>
            <a:r>
              <a:rPr lang="en-US" dirty="0">
                <a:latin typeface="Verdana" panose="020B0604030504040204" pitchFamily="34" charset="0"/>
                <a:ea typeface="Verdana" panose="020B0604030504040204" pitchFamily="34" charset="0"/>
                <a:cs typeface="Verdana" panose="020B0604030504040204" pitchFamily="34" charset="0"/>
              </a:rPr>
              <a:t>N</a:t>
            </a:r>
            <a:r>
              <a:rPr lang="en-US" dirty="0" smtClean="0">
                <a:latin typeface="Verdana" panose="020B0604030504040204" pitchFamily="34" charset="0"/>
                <a:ea typeface="Verdana" panose="020B0604030504040204" pitchFamily="34" charset="0"/>
                <a:cs typeface="Verdana" panose="020B0604030504040204" pitchFamily="34" charset="0"/>
              </a:rPr>
              <a:t>odal Agency for UNNATI scheme</a:t>
            </a:r>
            <a:endParaRPr lang="en-IN"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 xmlns:p14="http://schemas.microsoft.com/office/powerpoint/2010/main" val="400549210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96000" y="295683"/>
            <a:ext cx="8352000" cy="469492"/>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sz="6000" b="0" kern="1200" cap="none" baseline="0">
                <a:solidFill>
                  <a:schemeClr val="accent3"/>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Guidelines</a:t>
            </a:r>
            <a:endParaRPr lang="en-US" sz="24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57" name="Text Placeholder 5"/>
          <p:cNvSpPr txBox="1">
            <a:spLocks/>
          </p:cNvSpPr>
          <p:nvPr>
            <p:custDataLst>
              <p:tags r:id="rId1"/>
            </p:custDataLst>
          </p:nvPr>
        </p:nvSpPr>
        <p:spPr>
          <a:xfrm>
            <a:off x="499215" y="4867848"/>
            <a:ext cx="7962067" cy="1641283"/>
          </a:xfrm>
          <a:prstGeom prst="homePlate">
            <a:avLst>
              <a:gd name="adj" fmla="val 22028"/>
            </a:avLst>
          </a:prstGeom>
          <a:solidFill>
            <a:schemeClr val="accent5"/>
          </a:solidFill>
          <a:ln>
            <a:noFill/>
          </a:ln>
        </p:spPr>
        <p:txBody>
          <a:bodyPr wrap="square" lIns="88900" tIns="88900" rIns="88900" bIns="88900"/>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lvl="0">
              <a:buClr>
                <a:prstClr val="white"/>
              </a:buClr>
              <a:buSzPct val="100000"/>
            </a:pPr>
            <a:r>
              <a:rPr lang="en-US" sz="1600" b="1" dirty="0" smtClean="0">
                <a:solidFill>
                  <a:prstClr val="black"/>
                </a:solidFill>
                <a:latin typeface="Verdana"/>
                <a:cs typeface="Arial" charset="0"/>
              </a:rPr>
              <a:t>Utilization Certificate</a:t>
            </a:r>
          </a:p>
          <a:p>
            <a:pPr marL="114300" lvl="1" indent="-114300">
              <a:spcBef>
                <a:spcPts val="600"/>
              </a:spcBef>
              <a:buSzPct val="100000"/>
              <a:buFont typeface="Arial"/>
              <a:buChar char="•"/>
            </a:pPr>
            <a:r>
              <a:rPr sz="1600" smtClean="0">
                <a:solidFill>
                  <a:prstClr val="black"/>
                </a:solidFill>
                <a:latin typeface="Verdana"/>
                <a:cs typeface="Arial" charset="0"/>
              </a:rPr>
              <a:t>Maintainance of register containing date-wise information on allotment, expenditure, balance available with Executing Agencies.</a:t>
            </a:r>
          </a:p>
          <a:p>
            <a:pPr marL="114300" lvl="1" indent="-114300">
              <a:spcBef>
                <a:spcPts val="600"/>
              </a:spcBef>
              <a:buSzPct val="100000"/>
              <a:buFont typeface="Arial"/>
              <a:buChar char="•"/>
            </a:pPr>
            <a:r>
              <a:rPr sz="1600" smtClean="0">
                <a:solidFill>
                  <a:prstClr val="black"/>
                </a:solidFill>
                <a:latin typeface="Verdana"/>
                <a:cs typeface="Arial" charset="0"/>
              </a:rPr>
              <a:t>UC needs to be submitted by DUDA to DMA.</a:t>
            </a:r>
            <a:endParaRPr sz="1600" dirty="0" smtClean="0">
              <a:solidFill>
                <a:prstClr val="black"/>
              </a:solidFill>
              <a:latin typeface="Verdana"/>
              <a:cs typeface="Arial" charset="0"/>
            </a:endParaRPr>
          </a:p>
        </p:txBody>
      </p:sp>
      <p:sp>
        <p:nvSpPr>
          <p:cNvPr id="59" name="Text Placeholder 5"/>
          <p:cNvSpPr txBox="1">
            <a:spLocks/>
          </p:cNvSpPr>
          <p:nvPr>
            <p:custDataLst>
              <p:tags r:id="rId2"/>
            </p:custDataLst>
          </p:nvPr>
        </p:nvSpPr>
        <p:spPr>
          <a:xfrm>
            <a:off x="512279" y="3020868"/>
            <a:ext cx="7962068" cy="1636342"/>
          </a:xfrm>
          <a:prstGeom prst="homePlate">
            <a:avLst>
              <a:gd name="adj" fmla="val 22028"/>
            </a:avLst>
          </a:prstGeom>
          <a:solidFill>
            <a:srgbClr val="00B050"/>
          </a:solidFill>
          <a:ln>
            <a:noFill/>
          </a:ln>
        </p:spPr>
        <p:txBody>
          <a:bodyPr wrap="square" lIns="88900" tIns="88900" rIns="88900" bIns="88900"/>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lvl="0">
              <a:buClr>
                <a:prstClr val="white"/>
              </a:buClr>
              <a:buSzPct val="100000"/>
            </a:pPr>
            <a:r>
              <a:rPr lang="en-US" sz="1600" b="1" dirty="0">
                <a:solidFill>
                  <a:prstClr val="black"/>
                </a:solidFill>
                <a:latin typeface="Verdana"/>
                <a:cs typeface="Arial" charset="0"/>
              </a:rPr>
              <a:t>Citizen Information Boards</a:t>
            </a:r>
          </a:p>
          <a:p>
            <a:pPr marL="114300" lvl="1" indent="-114300">
              <a:spcBef>
                <a:spcPts val="600"/>
              </a:spcBef>
              <a:buSzPct val="100000"/>
              <a:buFont typeface="Arial"/>
              <a:buChar char="•"/>
            </a:pPr>
            <a:r>
              <a:rPr lang="en-US" sz="1600" dirty="0">
                <a:solidFill>
                  <a:prstClr val="black"/>
                </a:solidFill>
                <a:latin typeface="Verdana"/>
                <a:cs typeface="Arial" charset="0"/>
              </a:rPr>
              <a:t>D</a:t>
            </a:r>
            <a:r>
              <a:rPr lang="en-US" sz="1600" dirty="0" smtClean="0">
                <a:solidFill>
                  <a:prstClr val="black"/>
                </a:solidFill>
                <a:latin typeface="Verdana"/>
                <a:cs typeface="Arial" charset="0"/>
              </a:rPr>
              <a:t>isplay </a:t>
            </a:r>
            <a:r>
              <a:rPr lang="en-US" sz="1600" dirty="0">
                <a:solidFill>
                  <a:prstClr val="black"/>
                </a:solidFill>
                <a:latin typeface="Verdana"/>
                <a:cs typeface="Arial" charset="0"/>
              </a:rPr>
              <a:t>information such as name of work, estimated cost, name of executing agency, date of commencement of work, expected date of completion in </a:t>
            </a:r>
            <a:r>
              <a:rPr lang="en-US" sz="1600" dirty="0" smtClean="0">
                <a:solidFill>
                  <a:prstClr val="black"/>
                </a:solidFill>
                <a:latin typeface="Verdana"/>
                <a:cs typeface="Arial" charset="0"/>
              </a:rPr>
              <a:t>Odia</a:t>
            </a:r>
            <a:endParaRPr lang="en-US" sz="1600" dirty="0">
              <a:solidFill>
                <a:prstClr val="black"/>
              </a:solidFill>
              <a:latin typeface="Verdana"/>
              <a:cs typeface="Arial" charset="0"/>
            </a:endParaRPr>
          </a:p>
        </p:txBody>
      </p:sp>
      <p:sp>
        <p:nvSpPr>
          <p:cNvPr id="14" name="Text Placeholder 13"/>
          <p:cNvSpPr>
            <a:spLocks noGrp="1"/>
          </p:cNvSpPr>
          <p:nvPr>
            <p:ph type="body" sz="quarter" idx="13"/>
          </p:nvPr>
        </p:nvSpPr>
        <p:spPr>
          <a:xfrm>
            <a:off x="486153" y="677358"/>
            <a:ext cx="8352000" cy="757255"/>
          </a:xfrm>
        </p:spPr>
        <p:txBody>
          <a:bodyPr/>
          <a:lstStyle/>
          <a:p>
            <a:r>
              <a:rPr lang="en-US" dirty="0" smtClean="0">
                <a:latin typeface="Verdana" panose="020B0604030504040204" pitchFamily="34" charset="0"/>
                <a:ea typeface="Verdana" panose="020B0604030504040204" pitchFamily="34" charset="0"/>
                <a:cs typeface="Verdana" panose="020B0604030504040204" pitchFamily="34" charset="0"/>
              </a:rPr>
              <a:t>DUDA - The </a:t>
            </a:r>
            <a:r>
              <a:rPr lang="en-US" dirty="0">
                <a:latin typeface="Verdana" panose="020B0604030504040204" pitchFamily="34" charset="0"/>
                <a:ea typeface="Verdana" panose="020B0604030504040204" pitchFamily="34" charset="0"/>
                <a:cs typeface="Verdana" panose="020B0604030504040204" pitchFamily="34" charset="0"/>
              </a:rPr>
              <a:t>N</a:t>
            </a:r>
            <a:r>
              <a:rPr lang="en-US" dirty="0" smtClean="0">
                <a:latin typeface="Verdana" panose="020B0604030504040204" pitchFamily="34" charset="0"/>
                <a:ea typeface="Verdana" panose="020B0604030504040204" pitchFamily="34" charset="0"/>
                <a:cs typeface="Verdana" panose="020B0604030504040204" pitchFamily="34" charset="0"/>
              </a:rPr>
              <a:t>odal Agency for UNNATI scheme</a:t>
            </a:r>
            <a:endParaRPr lang="en-IN" dirty="0">
              <a:latin typeface="Verdana" panose="020B0604030504040204" pitchFamily="34" charset="0"/>
              <a:ea typeface="Verdana" panose="020B0604030504040204" pitchFamily="34" charset="0"/>
              <a:cs typeface="Verdana" panose="020B0604030504040204" pitchFamily="34" charset="0"/>
            </a:endParaRPr>
          </a:p>
        </p:txBody>
      </p:sp>
      <p:sp>
        <p:nvSpPr>
          <p:cNvPr id="8" name="Text Placeholder 5"/>
          <p:cNvSpPr txBox="1">
            <a:spLocks/>
          </p:cNvSpPr>
          <p:nvPr>
            <p:custDataLst>
              <p:tags r:id="rId3"/>
            </p:custDataLst>
          </p:nvPr>
        </p:nvSpPr>
        <p:spPr>
          <a:xfrm>
            <a:off x="494860" y="1174669"/>
            <a:ext cx="7962068" cy="1636342"/>
          </a:xfrm>
          <a:prstGeom prst="homePlate">
            <a:avLst>
              <a:gd name="adj" fmla="val 22028"/>
            </a:avLst>
          </a:prstGeom>
          <a:solidFill>
            <a:schemeClr val="accent1">
              <a:lumMod val="20000"/>
              <a:lumOff val="80000"/>
            </a:schemeClr>
          </a:solidFill>
          <a:ln>
            <a:noFill/>
          </a:ln>
        </p:spPr>
        <p:txBody>
          <a:bodyPr wrap="square" lIns="88900" tIns="88900" rIns="88900" bIns="88900"/>
          <a:lstStyle>
            <a:lvl1pPr marL="0" indent="0" algn="l" defTabSz="957263" rtl="0" eaLnBrk="1" fontAlgn="base" hangingPunct="1">
              <a:lnSpc>
                <a:spcPct val="100000"/>
              </a:lnSpc>
              <a:spcBef>
                <a:spcPts val="400"/>
              </a:spcBef>
              <a:spcAft>
                <a:spcPts val="0"/>
              </a:spcAft>
              <a:buFont typeface="Arial" charset="0"/>
              <a:defRPr lang="en-US" sz="1400" kern="1200">
                <a:solidFill>
                  <a:schemeClr val="tx2"/>
                </a:solidFill>
                <a:latin typeface="+mn-lt"/>
                <a:ea typeface="+mn-ea"/>
                <a:cs typeface="+mn-cs"/>
              </a:defRPr>
            </a:lvl1pPr>
            <a:lvl2pPr marL="180000" indent="-180000" algn="l" defTabSz="957263" rtl="0" eaLnBrk="1" fontAlgn="base" hangingPunct="1">
              <a:lnSpc>
                <a:spcPct val="100000"/>
              </a:lnSpc>
              <a:spcBef>
                <a:spcPts val="400"/>
              </a:spcBef>
              <a:spcAft>
                <a:spcPts val="0"/>
              </a:spcAft>
              <a:buFont typeface="Arial" charset="0"/>
              <a:buChar char="•"/>
              <a:defRPr lang="en-US" sz="1400" kern="1200">
                <a:solidFill>
                  <a:schemeClr val="tx2"/>
                </a:solidFill>
                <a:latin typeface="+mn-lt"/>
                <a:ea typeface="+mj-ea"/>
                <a:cs typeface="+mj-cs"/>
              </a:defRPr>
            </a:lvl2pPr>
            <a:lvl3pPr marL="36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3pPr>
            <a:lvl4pPr marL="540000" indent="-180000" algn="l" defTabSz="957263" rtl="0" eaLnBrk="1" fontAlgn="base" hangingPunct="1">
              <a:lnSpc>
                <a:spcPct val="100000"/>
              </a:lnSpc>
              <a:spcBef>
                <a:spcPts val="400"/>
              </a:spcBef>
              <a:spcAft>
                <a:spcPts val="0"/>
              </a:spcAft>
              <a:buFont typeface="Arial" charset="0"/>
              <a:buChar char="•"/>
              <a:defRPr lang="en-US" sz="1200" kern="1200">
                <a:solidFill>
                  <a:schemeClr val="tx2"/>
                </a:solidFill>
                <a:latin typeface="+mn-lt"/>
                <a:ea typeface="+mj-ea"/>
                <a:cs typeface="+mj-cs"/>
              </a:defRPr>
            </a:lvl4pPr>
            <a:lvl5pPr marL="720000" indent="-179388" algn="l" defTabSz="957263" rtl="0" eaLnBrk="1" fontAlgn="base" hangingPunct="1">
              <a:lnSpc>
                <a:spcPct val="100000"/>
              </a:lnSpc>
              <a:spcBef>
                <a:spcPts val="400"/>
              </a:spcBef>
              <a:spcAft>
                <a:spcPts val="0"/>
              </a:spcAft>
              <a:buFont typeface="Arial" charset="0"/>
              <a:buChar char="‒"/>
              <a:defRPr lang="en-GB" sz="1200" kern="1200">
                <a:solidFill>
                  <a:schemeClr val="tx2"/>
                </a:solidFill>
                <a:latin typeface="+mn-lt"/>
                <a:ea typeface="+mj-ea"/>
                <a:cs typeface="+mj-cs"/>
              </a:defRPr>
            </a:lvl5pPr>
            <a:lvl6pPr marL="900000" indent="-180000" algn="l" defTabSz="859512" rtl="0" eaLnBrk="1" latinLnBrk="0" hangingPunct="1">
              <a:lnSpc>
                <a:spcPct val="100000"/>
              </a:lnSpc>
              <a:spcBef>
                <a:spcPts val="400"/>
              </a:spcBef>
              <a:spcAft>
                <a:spcPts val="0"/>
              </a:spcAft>
              <a:buFont typeface="Arial" pitchFamily="34" charset="0"/>
              <a:buChar char="•"/>
              <a:defRPr sz="1200" kern="1200" baseline="0">
                <a:solidFill>
                  <a:schemeClr val="accent1"/>
                </a:solidFill>
                <a:latin typeface="+mn-lt"/>
                <a:ea typeface="+mn-ea"/>
                <a:cs typeface="+mn-cs"/>
              </a:defRPr>
            </a:lvl6pPr>
            <a:lvl7pPr marL="108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7pPr>
            <a:lvl8pPr marL="126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8pPr>
            <a:lvl9pPr marL="1440000" indent="-180000" algn="l" defTabSz="859512" rtl="0" eaLnBrk="1" latinLnBrk="0" hangingPunct="1">
              <a:lnSpc>
                <a:spcPct val="100000"/>
              </a:lnSpc>
              <a:spcBef>
                <a:spcPts val="400"/>
              </a:spcBef>
              <a:spcAft>
                <a:spcPts val="0"/>
              </a:spcAft>
              <a:buFont typeface="Arial" pitchFamily="34" charset="0"/>
              <a:buChar char="‒"/>
              <a:defRPr sz="1200" kern="1200">
                <a:solidFill>
                  <a:schemeClr val="accent1"/>
                </a:solidFill>
                <a:latin typeface="+mn-lt"/>
                <a:ea typeface="+mn-ea"/>
                <a:cs typeface="+mn-cs"/>
              </a:defRPr>
            </a:lvl9pPr>
          </a:lstStyle>
          <a:p>
            <a:pPr lvl="0">
              <a:buClr>
                <a:prstClr val="white"/>
              </a:buClr>
              <a:buSzPct val="100000"/>
            </a:pPr>
            <a:r>
              <a:rPr lang="en-US" sz="1600" b="1" dirty="0" smtClean="0">
                <a:solidFill>
                  <a:prstClr val="black"/>
                </a:solidFill>
                <a:latin typeface="Verdana"/>
                <a:cs typeface="Arial" charset="0"/>
              </a:rPr>
              <a:t>Monitoring and Evaluation</a:t>
            </a:r>
          </a:p>
          <a:p>
            <a:pPr marL="114300" lvl="1" indent="-114300">
              <a:spcBef>
                <a:spcPts val="600"/>
              </a:spcBef>
              <a:buSzPct val="100000"/>
              <a:buFont typeface="Arial"/>
              <a:buChar char="•"/>
            </a:pPr>
            <a:r>
              <a:rPr sz="1600" dirty="0" smtClean="0">
                <a:solidFill>
                  <a:prstClr val="black"/>
                </a:solidFill>
                <a:latin typeface="Verdana"/>
                <a:cs typeface="Arial" charset="0"/>
              </a:rPr>
              <a:t>DUDA shall monitor and evaluate the progress of projects </a:t>
            </a:r>
            <a:r>
              <a:rPr sz="1600" smtClean="0">
                <a:solidFill>
                  <a:prstClr val="black"/>
                </a:solidFill>
                <a:latin typeface="Verdana"/>
                <a:cs typeface="Arial" charset="0"/>
              </a:rPr>
              <a:t>after commencement</a:t>
            </a:r>
            <a:r>
              <a:rPr sz="1600" smtClean="0">
                <a:solidFill>
                  <a:prstClr val="black"/>
                </a:solidFill>
                <a:latin typeface="Verdana"/>
                <a:cs typeface="Arial" charset="0"/>
              </a:rPr>
              <a:t>.</a:t>
            </a:r>
          </a:p>
          <a:p>
            <a:pPr marL="114300" lvl="1" indent="-114300">
              <a:spcBef>
                <a:spcPts val="600"/>
              </a:spcBef>
              <a:buSzPct val="100000"/>
              <a:buFont typeface="Arial"/>
              <a:buChar char="•"/>
            </a:pPr>
            <a:r>
              <a:rPr sz="1600" smtClean="0">
                <a:solidFill>
                  <a:prstClr val="black"/>
                </a:solidFill>
                <a:latin typeface="Verdana"/>
                <a:cs typeface="Arial" charset="0"/>
              </a:rPr>
              <a:t>PMU support being provided </a:t>
            </a:r>
            <a:endParaRPr sz="1600" smtClean="0">
              <a:solidFill>
                <a:prstClr val="black"/>
              </a:solidFill>
              <a:latin typeface="Verdana"/>
              <a:cs typeface="Arial" charset="0"/>
            </a:endParaRPr>
          </a:p>
          <a:p>
            <a:pPr marL="114300" lvl="1" indent="-114300">
              <a:spcBef>
                <a:spcPts val="600"/>
              </a:spcBef>
              <a:buSzPct val="100000"/>
              <a:buFont typeface="Arial"/>
              <a:buChar char="•"/>
            </a:pPr>
            <a:endParaRPr sz="1600" dirty="0" smtClean="0">
              <a:solidFill>
                <a:prstClr val="black"/>
              </a:solidFill>
              <a:latin typeface="Verdana"/>
              <a:cs typeface="Arial" charset="0"/>
            </a:endParaRPr>
          </a:p>
          <a:p>
            <a:pPr lvl="0">
              <a:buClr>
                <a:prstClr val="white"/>
              </a:buClr>
              <a:buSzPct val="100000"/>
            </a:pPr>
            <a:endParaRPr lang="en-US" sz="1600" b="1" dirty="0">
              <a:solidFill>
                <a:prstClr val="black"/>
              </a:solidFill>
              <a:latin typeface="Verdana"/>
              <a:cs typeface="Arial" charset="0"/>
            </a:endParaRPr>
          </a:p>
        </p:txBody>
      </p:sp>
    </p:spTree>
    <p:extLst>
      <p:ext uri="{BB962C8B-B14F-4D97-AF65-F5344CB8AC3E}">
        <p14:creationId xmlns="" xmlns:p14="http://schemas.microsoft.com/office/powerpoint/2010/main" val="264530756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96000" y="295683"/>
            <a:ext cx="8352000" cy="469492"/>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sz="6000" b="0" kern="1200" cap="none" baseline="0">
                <a:solidFill>
                  <a:schemeClr val="accent3"/>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Timeline</a:t>
            </a:r>
            <a:endParaRPr lang="en-US" sz="24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9" name="Table 8"/>
          <p:cNvGraphicFramePr>
            <a:graphicFrameLocks noGrp="1"/>
          </p:cNvGraphicFramePr>
          <p:nvPr/>
        </p:nvGraphicFramePr>
        <p:xfrm>
          <a:off x="561700" y="940526"/>
          <a:ext cx="8112036" cy="4569479"/>
        </p:xfrm>
        <a:graphic>
          <a:graphicData uri="http://schemas.openxmlformats.org/drawingml/2006/table">
            <a:tbl>
              <a:tblPr firstRow="1" bandRow="1">
                <a:tableStyleId>{5C22544A-7EE6-4342-B048-85BDC9FD1C3A}</a:tableStyleId>
              </a:tblPr>
              <a:tblGrid>
                <a:gridCol w="5381900"/>
                <a:gridCol w="2730136"/>
              </a:tblGrid>
              <a:tr h="511972">
                <a:tc>
                  <a:txBody>
                    <a:bodyPr/>
                    <a:lstStyle/>
                    <a:p>
                      <a:r>
                        <a:rPr lang="en-IN" dirty="0" smtClean="0">
                          <a:latin typeface="Verdana" pitchFamily="34" charset="0"/>
                          <a:ea typeface="Verdana" pitchFamily="34" charset="0"/>
                          <a:cs typeface="Verdana" pitchFamily="34" charset="0"/>
                        </a:rPr>
                        <a:t>Activity</a:t>
                      </a:r>
                      <a:endParaRPr lang="en-IN" dirty="0">
                        <a:latin typeface="Verdana" pitchFamily="34" charset="0"/>
                        <a:ea typeface="Verdana" pitchFamily="34" charset="0"/>
                        <a:cs typeface="Verdana" pitchFamily="34" charset="0"/>
                      </a:endParaRPr>
                    </a:p>
                  </a:txBody>
                  <a:tcPr/>
                </a:tc>
                <a:tc>
                  <a:txBody>
                    <a:bodyPr/>
                    <a:lstStyle/>
                    <a:p>
                      <a:r>
                        <a:rPr lang="en-IN" dirty="0" smtClean="0">
                          <a:latin typeface="Verdana" pitchFamily="34" charset="0"/>
                          <a:ea typeface="Verdana" pitchFamily="34" charset="0"/>
                          <a:cs typeface="Verdana" pitchFamily="34" charset="0"/>
                        </a:rPr>
                        <a:t>Deadline</a:t>
                      </a:r>
                      <a:endParaRPr lang="en-IN" dirty="0">
                        <a:latin typeface="Verdana" pitchFamily="34" charset="0"/>
                        <a:ea typeface="Verdana" pitchFamily="34" charset="0"/>
                        <a:cs typeface="Verdana" pitchFamily="34" charset="0"/>
                      </a:endParaRPr>
                    </a:p>
                  </a:txBody>
                  <a:tcPr/>
                </a:tc>
              </a:tr>
              <a:tr h="511972">
                <a:tc>
                  <a:txBody>
                    <a:bodyPr/>
                    <a:lstStyle/>
                    <a:p>
                      <a:r>
                        <a:rPr lang="en-IN" dirty="0" smtClean="0">
                          <a:latin typeface="Verdana" pitchFamily="34" charset="0"/>
                          <a:ea typeface="Verdana" pitchFamily="34" charset="0"/>
                          <a:cs typeface="Verdana" pitchFamily="34" charset="0"/>
                        </a:rPr>
                        <a:t>Planning and Approval of PIP</a:t>
                      </a:r>
                      <a:endParaRPr lang="en-IN" dirty="0">
                        <a:latin typeface="Verdana" pitchFamily="34" charset="0"/>
                        <a:ea typeface="Verdana" pitchFamily="34" charset="0"/>
                        <a:cs typeface="Verdana" pitchFamily="34" charset="0"/>
                      </a:endParaRPr>
                    </a:p>
                  </a:txBody>
                  <a:tcPr/>
                </a:tc>
                <a:tc>
                  <a:txBody>
                    <a:bodyPr/>
                    <a:lstStyle/>
                    <a:p>
                      <a:r>
                        <a:rPr lang="en-IN" dirty="0" smtClean="0">
                          <a:latin typeface="Verdana" pitchFamily="34" charset="0"/>
                          <a:ea typeface="Verdana" pitchFamily="34" charset="0"/>
                          <a:cs typeface="Verdana" pitchFamily="34" charset="0"/>
                        </a:rPr>
                        <a:t>31</a:t>
                      </a:r>
                      <a:r>
                        <a:rPr lang="en-IN" baseline="30000" dirty="0" smtClean="0">
                          <a:latin typeface="Verdana" pitchFamily="34" charset="0"/>
                          <a:ea typeface="Verdana" pitchFamily="34" charset="0"/>
                          <a:cs typeface="Verdana" pitchFamily="34" charset="0"/>
                        </a:rPr>
                        <a:t>st</a:t>
                      </a:r>
                      <a:r>
                        <a:rPr lang="en-IN" baseline="0" dirty="0" smtClean="0">
                          <a:latin typeface="Verdana" pitchFamily="34" charset="0"/>
                          <a:ea typeface="Verdana" pitchFamily="34" charset="0"/>
                          <a:cs typeface="Verdana" pitchFamily="34" charset="0"/>
                        </a:rPr>
                        <a:t> October, 2017</a:t>
                      </a:r>
                      <a:endParaRPr lang="en-IN" dirty="0">
                        <a:latin typeface="Verdana" pitchFamily="34" charset="0"/>
                        <a:ea typeface="Verdana" pitchFamily="34" charset="0"/>
                        <a:cs typeface="Verdana" pitchFamily="34" charset="0"/>
                      </a:endParaRPr>
                    </a:p>
                  </a:txBody>
                  <a:tcPr/>
                </a:tc>
              </a:tr>
              <a:tr h="709107">
                <a:tc>
                  <a:txBody>
                    <a:bodyPr/>
                    <a:lstStyle/>
                    <a:p>
                      <a:r>
                        <a:rPr lang="en-IN" dirty="0" smtClean="0">
                          <a:latin typeface="Verdana" pitchFamily="34" charset="0"/>
                          <a:ea typeface="Verdana" pitchFamily="34" charset="0"/>
                          <a:cs typeface="Verdana" pitchFamily="34" charset="0"/>
                        </a:rPr>
                        <a:t>Selection of Executing Agencies </a:t>
                      </a:r>
                      <a:endParaRPr lang="en-IN" dirty="0">
                        <a:latin typeface="Verdana" pitchFamily="34" charset="0"/>
                        <a:ea typeface="Verdana" pitchFamily="34" charset="0"/>
                        <a:cs typeface="Verdana" pitchFamily="34" charset="0"/>
                      </a:endParaRPr>
                    </a:p>
                  </a:txBody>
                  <a:tcPr/>
                </a:tc>
                <a:tc>
                  <a:txBody>
                    <a:bodyPr/>
                    <a:lstStyle/>
                    <a:p>
                      <a:r>
                        <a:rPr lang="en-IN" dirty="0" smtClean="0">
                          <a:latin typeface="Verdana" pitchFamily="34" charset="0"/>
                          <a:ea typeface="Verdana" pitchFamily="34" charset="0"/>
                          <a:cs typeface="Verdana" pitchFamily="34" charset="0"/>
                        </a:rPr>
                        <a:t>7</a:t>
                      </a:r>
                      <a:r>
                        <a:rPr lang="en-IN" baseline="30000" dirty="0" smtClean="0">
                          <a:latin typeface="Verdana" pitchFamily="34" charset="0"/>
                          <a:ea typeface="Verdana" pitchFamily="34" charset="0"/>
                          <a:cs typeface="Verdana" pitchFamily="34" charset="0"/>
                        </a:rPr>
                        <a:t>th</a:t>
                      </a:r>
                      <a:r>
                        <a:rPr lang="en-IN" dirty="0" smtClean="0">
                          <a:latin typeface="Verdana" pitchFamily="34" charset="0"/>
                          <a:ea typeface="Verdana" pitchFamily="34" charset="0"/>
                          <a:cs typeface="Verdana" pitchFamily="34" charset="0"/>
                        </a:rPr>
                        <a:t> November</a:t>
                      </a:r>
                      <a:r>
                        <a:rPr lang="en-IN" dirty="0" smtClean="0">
                          <a:latin typeface="Verdana" pitchFamily="34" charset="0"/>
                          <a:ea typeface="Verdana" pitchFamily="34" charset="0"/>
                          <a:cs typeface="Verdana" pitchFamily="34" charset="0"/>
                        </a:rPr>
                        <a:t>, 2017</a:t>
                      </a:r>
                      <a:endParaRPr lang="en-IN" dirty="0">
                        <a:latin typeface="Verdana" pitchFamily="34" charset="0"/>
                        <a:ea typeface="Verdana" pitchFamily="34" charset="0"/>
                        <a:cs typeface="Verdana" pitchFamily="34" charset="0"/>
                      </a:endParaRPr>
                    </a:p>
                  </a:txBody>
                  <a:tcPr/>
                </a:tc>
              </a:tr>
              <a:tr h="709107">
                <a:tc>
                  <a:txBody>
                    <a:bodyPr/>
                    <a:lstStyle/>
                    <a:p>
                      <a:r>
                        <a:rPr lang="en-IN" dirty="0" smtClean="0">
                          <a:latin typeface="Verdana" pitchFamily="34" charset="0"/>
                          <a:ea typeface="Verdana" pitchFamily="34" charset="0"/>
                          <a:cs typeface="Verdana" pitchFamily="34" charset="0"/>
                        </a:rPr>
                        <a:t>Preparation of DPR</a:t>
                      </a:r>
                      <a:endParaRPr lang="en-IN" dirty="0">
                        <a:latin typeface="Verdana" pitchFamily="34" charset="0"/>
                        <a:ea typeface="Verdana" pitchFamily="34" charset="0"/>
                        <a:cs typeface="Verdana" pitchFamily="34" charset="0"/>
                      </a:endParaRPr>
                    </a:p>
                  </a:txBody>
                  <a:tcPr/>
                </a:tc>
                <a:tc>
                  <a:txBody>
                    <a:bodyPr/>
                    <a:lstStyle/>
                    <a:p>
                      <a:r>
                        <a:rPr lang="en-IN" dirty="0" smtClean="0">
                          <a:latin typeface="Verdana" pitchFamily="34" charset="0"/>
                          <a:ea typeface="Verdana" pitchFamily="34" charset="0"/>
                          <a:cs typeface="Verdana" pitchFamily="34" charset="0"/>
                        </a:rPr>
                        <a:t>21</a:t>
                      </a:r>
                      <a:r>
                        <a:rPr lang="en-IN" baseline="30000" dirty="0" smtClean="0">
                          <a:latin typeface="Verdana" pitchFamily="34" charset="0"/>
                          <a:ea typeface="Verdana" pitchFamily="34" charset="0"/>
                          <a:cs typeface="Verdana" pitchFamily="34" charset="0"/>
                        </a:rPr>
                        <a:t>st</a:t>
                      </a:r>
                      <a:r>
                        <a:rPr lang="en-IN" sz="1800" kern="1200" dirty="0" smtClean="0">
                          <a:solidFill>
                            <a:schemeClr val="dk1"/>
                          </a:solidFill>
                          <a:latin typeface="Verdana" pitchFamily="34" charset="0"/>
                          <a:ea typeface="Verdana" pitchFamily="34" charset="0"/>
                          <a:cs typeface="Verdana" pitchFamily="34" charset="0"/>
                        </a:rPr>
                        <a:t>November, 2017</a:t>
                      </a:r>
                      <a:endParaRPr lang="en-IN" sz="1800" kern="1200" dirty="0">
                        <a:solidFill>
                          <a:schemeClr val="dk1"/>
                        </a:solidFill>
                        <a:latin typeface="Verdana" pitchFamily="34" charset="0"/>
                        <a:ea typeface="Verdana" pitchFamily="34" charset="0"/>
                        <a:cs typeface="Verdana" pitchFamily="34" charset="0"/>
                      </a:endParaRPr>
                    </a:p>
                  </a:txBody>
                  <a:tcPr/>
                </a:tc>
              </a:tr>
              <a:tr h="709107">
                <a:tc>
                  <a:txBody>
                    <a:bodyPr/>
                    <a:lstStyle/>
                    <a:p>
                      <a:r>
                        <a:rPr lang="en-IN" dirty="0" smtClean="0">
                          <a:latin typeface="Verdana" pitchFamily="34" charset="0"/>
                          <a:ea typeface="Verdana" pitchFamily="34" charset="0"/>
                          <a:cs typeface="Verdana" pitchFamily="34" charset="0"/>
                        </a:rPr>
                        <a:t>Technical Sanction and Administrative </a:t>
                      </a:r>
                      <a:r>
                        <a:rPr lang="en-IN" dirty="0" smtClean="0">
                          <a:latin typeface="Verdana" pitchFamily="34" charset="0"/>
                          <a:ea typeface="Verdana" pitchFamily="34" charset="0"/>
                          <a:cs typeface="Verdana" pitchFamily="34" charset="0"/>
                        </a:rPr>
                        <a:t>Approval &amp; Release of funds by DUDA</a:t>
                      </a:r>
                      <a:endParaRPr lang="en-IN" dirty="0">
                        <a:latin typeface="Verdana" pitchFamily="34" charset="0"/>
                        <a:ea typeface="Verdana" pitchFamily="34" charset="0"/>
                        <a:cs typeface="Verdana" pitchFamily="34" charset="0"/>
                      </a:endParaRPr>
                    </a:p>
                  </a:txBody>
                  <a:tcPr/>
                </a:tc>
                <a:tc>
                  <a:txBody>
                    <a:bodyPr/>
                    <a:lstStyle/>
                    <a:p>
                      <a:r>
                        <a:rPr lang="en-IN" baseline="0" dirty="0" smtClean="0">
                          <a:latin typeface="Verdana" pitchFamily="34" charset="0"/>
                          <a:ea typeface="Verdana" pitchFamily="34" charset="0"/>
                          <a:cs typeface="Verdana" pitchFamily="34" charset="0"/>
                        </a:rPr>
                        <a:t>7</a:t>
                      </a:r>
                      <a:r>
                        <a:rPr lang="en-IN" baseline="30000" dirty="0" smtClean="0">
                          <a:latin typeface="Verdana" pitchFamily="34" charset="0"/>
                          <a:ea typeface="Verdana" pitchFamily="34" charset="0"/>
                          <a:cs typeface="Verdana" pitchFamily="34" charset="0"/>
                        </a:rPr>
                        <a:t>th</a:t>
                      </a:r>
                      <a:r>
                        <a:rPr lang="en-IN" sz="1800" kern="1200" dirty="0" smtClean="0">
                          <a:solidFill>
                            <a:schemeClr val="dk1"/>
                          </a:solidFill>
                          <a:latin typeface="Verdana" pitchFamily="34" charset="0"/>
                          <a:ea typeface="Verdana" pitchFamily="34" charset="0"/>
                          <a:cs typeface="Verdana" pitchFamily="34" charset="0"/>
                        </a:rPr>
                        <a:t> December, 2017</a:t>
                      </a:r>
                      <a:endParaRPr lang="en-IN" sz="1800" kern="1200" dirty="0">
                        <a:solidFill>
                          <a:schemeClr val="dk1"/>
                        </a:solidFill>
                        <a:latin typeface="Verdana" pitchFamily="34" charset="0"/>
                        <a:ea typeface="Verdana" pitchFamily="34" charset="0"/>
                        <a:cs typeface="Verdana" pitchFamily="34" charset="0"/>
                      </a:endParaRPr>
                    </a:p>
                  </a:txBody>
                  <a:tcPr/>
                </a:tc>
              </a:tr>
              <a:tr h="709107">
                <a:tc>
                  <a:txBody>
                    <a:bodyPr/>
                    <a:lstStyle/>
                    <a:p>
                      <a:r>
                        <a:rPr lang="en-IN" dirty="0" smtClean="0">
                          <a:latin typeface="Verdana" pitchFamily="34" charset="0"/>
                          <a:ea typeface="Verdana" pitchFamily="34" charset="0"/>
                          <a:cs typeface="Verdana" pitchFamily="34" charset="0"/>
                        </a:rPr>
                        <a:t>Tender,</a:t>
                      </a:r>
                      <a:r>
                        <a:rPr lang="en-IN" baseline="0" dirty="0" smtClean="0">
                          <a:latin typeface="Verdana" pitchFamily="34" charset="0"/>
                          <a:ea typeface="Verdana" pitchFamily="34" charset="0"/>
                          <a:cs typeface="Verdana" pitchFamily="34" charset="0"/>
                        </a:rPr>
                        <a:t> </a:t>
                      </a:r>
                      <a:r>
                        <a:rPr lang="en-IN" dirty="0" smtClean="0">
                          <a:latin typeface="Verdana" pitchFamily="34" charset="0"/>
                          <a:ea typeface="Verdana" pitchFamily="34" charset="0"/>
                          <a:cs typeface="Verdana" pitchFamily="34" charset="0"/>
                        </a:rPr>
                        <a:t>bid</a:t>
                      </a:r>
                      <a:r>
                        <a:rPr lang="en-IN" baseline="0" dirty="0" smtClean="0">
                          <a:latin typeface="Verdana" pitchFamily="34" charset="0"/>
                          <a:ea typeface="Verdana" pitchFamily="34" charset="0"/>
                          <a:cs typeface="Verdana" pitchFamily="34" charset="0"/>
                        </a:rPr>
                        <a:t> evaluation and execution of agreement</a:t>
                      </a:r>
                      <a:endParaRPr lang="en-IN" dirty="0">
                        <a:latin typeface="Verdana" pitchFamily="34" charset="0"/>
                        <a:ea typeface="Verdana" pitchFamily="34" charset="0"/>
                        <a:cs typeface="Verdana" pitchFamily="34" charset="0"/>
                      </a:endParaRPr>
                    </a:p>
                  </a:txBody>
                  <a:tcPr/>
                </a:tc>
                <a:tc>
                  <a:txBody>
                    <a:bodyPr/>
                    <a:lstStyle/>
                    <a:p>
                      <a:r>
                        <a:rPr lang="en-IN" baseline="0" dirty="0" smtClean="0">
                          <a:latin typeface="Verdana" pitchFamily="34" charset="0"/>
                          <a:ea typeface="Verdana" pitchFamily="34" charset="0"/>
                          <a:cs typeface="Verdana" pitchFamily="34" charset="0"/>
                        </a:rPr>
                        <a:t>7</a:t>
                      </a:r>
                      <a:r>
                        <a:rPr lang="en-IN" baseline="30000" dirty="0" smtClean="0">
                          <a:latin typeface="Verdana" pitchFamily="34" charset="0"/>
                          <a:ea typeface="Verdana" pitchFamily="34" charset="0"/>
                          <a:cs typeface="Verdana" pitchFamily="34" charset="0"/>
                        </a:rPr>
                        <a:t>th</a:t>
                      </a:r>
                      <a:r>
                        <a:rPr lang="en-IN" baseline="0" dirty="0" smtClean="0">
                          <a:latin typeface="Verdana" pitchFamily="34" charset="0"/>
                          <a:ea typeface="Verdana" pitchFamily="34" charset="0"/>
                          <a:cs typeface="Verdana" pitchFamily="34" charset="0"/>
                        </a:rPr>
                        <a:t> January, 2018</a:t>
                      </a:r>
                      <a:endParaRPr lang="en-IN" dirty="0">
                        <a:latin typeface="Verdana" pitchFamily="34" charset="0"/>
                        <a:ea typeface="Verdana" pitchFamily="34" charset="0"/>
                        <a:cs typeface="Verdana" pitchFamily="34" charset="0"/>
                      </a:endParaRPr>
                    </a:p>
                  </a:txBody>
                  <a:tcPr/>
                </a:tc>
              </a:tr>
              <a:tr h="709107">
                <a:tc>
                  <a:txBody>
                    <a:bodyPr/>
                    <a:lstStyle/>
                    <a:p>
                      <a:r>
                        <a:rPr lang="en-IN" dirty="0" smtClean="0">
                          <a:latin typeface="Verdana" pitchFamily="34" charset="0"/>
                          <a:ea typeface="Verdana" pitchFamily="34" charset="0"/>
                          <a:cs typeface="Verdana" pitchFamily="34" charset="0"/>
                        </a:rPr>
                        <a:t>Commencement of work by executing agencies</a:t>
                      </a:r>
                      <a:endParaRPr lang="en-IN" dirty="0">
                        <a:latin typeface="Verdana" pitchFamily="34" charset="0"/>
                        <a:ea typeface="Verdana" pitchFamily="34" charset="0"/>
                        <a:cs typeface="Verdana" pitchFamily="34" charset="0"/>
                      </a:endParaRPr>
                    </a:p>
                  </a:txBody>
                  <a:tcPr/>
                </a:tc>
                <a:tc>
                  <a:txBody>
                    <a:bodyPr/>
                    <a:lstStyle/>
                    <a:p>
                      <a:r>
                        <a:rPr lang="en-IN" baseline="0" dirty="0" smtClean="0">
                          <a:latin typeface="Verdana" pitchFamily="34" charset="0"/>
                          <a:ea typeface="Verdana" pitchFamily="34" charset="0"/>
                          <a:cs typeface="Verdana" pitchFamily="34" charset="0"/>
                        </a:rPr>
                        <a:t>10</a:t>
                      </a:r>
                      <a:r>
                        <a:rPr lang="en-IN" baseline="30000" dirty="0" smtClean="0">
                          <a:latin typeface="Verdana" pitchFamily="34" charset="0"/>
                          <a:ea typeface="Verdana" pitchFamily="34" charset="0"/>
                          <a:cs typeface="Verdana" pitchFamily="34" charset="0"/>
                        </a:rPr>
                        <a:t>th</a:t>
                      </a:r>
                      <a:r>
                        <a:rPr lang="en-IN" baseline="0" dirty="0" smtClean="0">
                          <a:latin typeface="Verdana" pitchFamily="34" charset="0"/>
                          <a:ea typeface="Verdana" pitchFamily="34" charset="0"/>
                          <a:cs typeface="Verdana" pitchFamily="34" charset="0"/>
                        </a:rPr>
                        <a:t> January, 2018</a:t>
                      </a:r>
                      <a:endParaRPr lang="en-IN" dirty="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 xmlns:p14="http://schemas.microsoft.com/office/powerpoint/2010/main" val="264530756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96000" y="295683"/>
            <a:ext cx="8352000" cy="469492"/>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sz="6000" b="0" kern="1200" cap="none" baseline="0">
                <a:solidFill>
                  <a:schemeClr val="accent3"/>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Opening of Bank Accounts</a:t>
            </a:r>
            <a:endParaRPr lang="en-US" sz="28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Table 4"/>
          <p:cNvGraphicFramePr>
            <a:graphicFrameLocks noGrp="1"/>
          </p:cNvGraphicFramePr>
          <p:nvPr>
            <p:extLst>
              <p:ext uri="{D42A27DB-BD31-4B8C-83A1-F6EECF244321}">
                <p14:modId xmlns="" xmlns:p14="http://schemas.microsoft.com/office/powerpoint/2010/main" val="1378129429"/>
              </p:ext>
            </p:extLst>
          </p:nvPr>
        </p:nvGraphicFramePr>
        <p:xfrm>
          <a:off x="515152" y="4578080"/>
          <a:ext cx="8245726" cy="1483360"/>
        </p:xfrm>
        <a:graphic>
          <a:graphicData uri="http://schemas.openxmlformats.org/drawingml/2006/table">
            <a:tbl>
              <a:tblPr firstRow="1" bandRow="1">
                <a:tableStyleId>{7DF18680-E054-41AD-8BC1-D1AEF772440D}</a:tableStyleId>
              </a:tblPr>
              <a:tblGrid>
                <a:gridCol w="5383372"/>
                <a:gridCol w="2862354"/>
              </a:tblGrid>
              <a:tr h="370840">
                <a:tc gridSpan="2">
                  <a:txBody>
                    <a:bodyPr/>
                    <a:lstStyle/>
                    <a:p>
                      <a:pPr algn="ctr"/>
                      <a:r>
                        <a:rPr lang="en-US" b="1" dirty="0" smtClean="0">
                          <a:latin typeface="Verdana" panose="020B0604030504040204" pitchFamily="34" charset="0"/>
                          <a:ea typeface="Verdana" panose="020B0604030504040204" pitchFamily="34" charset="0"/>
                          <a:cs typeface="Verdana" panose="020B0604030504040204" pitchFamily="34" charset="0"/>
                        </a:rPr>
                        <a:t>Ceiling For Development Work Under PIP</a:t>
                      </a:r>
                      <a:endParaRPr lang="en-IN" b="1" dirty="0">
                        <a:latin typeface="Verdana" panose="020B0604030504040204" pitchFamily="34" charset="0"/>
                        <a:ea typeface="Verdana" panose="020B0604030504040204" pitchFamily="34" charset="0"/>
                        <a:cs typeface="Verdana" panose="020B0604030504040204" pitchFamily="34" charset="0"/>
                      </a:endParaRPr>
                    </a:p>
                  </a:txBody>
                  <a:tcPr/>
                </a:tc>
                <a:tc hMerge="1">
                  <a:txBody>
                    <a:bodyPr/>
                    <a:lstStyle/>
                    <a:p>
                      <a:endParaRPr lang="en-IN" dirty="0"/>
                    </a:p>
                  </a:txBody>
                  <a:tcPr/>
                </a:tc>
              </a:tr>
              <a:tr h="370840">
                <a:tc>
                  <a:txBody>
                    <a:bodyPr/>
                    <a:lstStyle/>
                    <a:p>
                      <a:pPr algn="l"/>
                      <a:r>
                        <a:rPr lang="en-US" b="0" dirty="0" smtClean="0">
                          <a:latin typeface="Verdana" panose="020B0604030504040204" pitchFamily="34" charset="0"/>
                          <a:ea typeface="Verdana" panose="020B0604030504040204" pitchFamily="34" charset="0"/>
                          <a:cs typeface="Verdana" panose="020B0604030504040204" pitchFamily="34" charset="0"/>
                        </a:rPr>
                        <a:t>Each Ward Of N.A.C</a:t>
                      </a:r>
                      <a:endParaRPr lang="en-IN" b="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b="0" dirty="0" err="1" smtClean="0">
                          <a:latin typeface="Verdana" panose="020B0604030504040204" pitchFamily="34" charset="0"/>
                          <a:ea typeface="Verdana" panose="020B0604030504040204" pitchFamily="34" charset="0"/>
                          <a:cs typeface="Verdana" panose="020B0604030504040204" pitchFamily="34" charset="0"/>
                        </a:rPr>
                        <a:t>Rs</a:t>
                      </a:r>
                      <a:r>
                        <a:rPr lang="en-US" b="0" dirty="0" smtClean="0">
                          <a:latin typeface="Verdana" panose="020B0604030504040204" pitchFamily="34" charset="0"/>
                          <a:ea typeface="Verdana" panose="020B0604030504040204" pitchFamily="34" charset="0"/>
                          <a:cs typeface="Verdana" panose="020B0604030504040204" pitchFamily="34" charset="0"/>
                        </a:rPr>
                        <a:t> 15.00 Lakh</a:t>
                      </a:r>
                      <a:endParaRPr lang="en-IN" b="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pPr algn="l"/>
                      <a:r>
                        <a:rPr lang="en-US" b="0" dirty="0" smtClean="0">
                          <a:latin typeface="Verdana" panose="020B0604030504040204" pitchFamily="34" charset="0"/>
                          <a:ea typeface="Verdana" panose="020B0604030504040204" pitchFamily="34" charset="0"/>
                          <a:cs typeface="Verdana" panose="020B0604030504040204" pitchFamily="34" charset="0"/>
                        </a:rPr>
                        <a:t>Each Ward Of Municipality</a:t>
                      </a:r>
                      <a:endParaRPr lang="en-IN" b="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b="0" dirty="0" err="1" smtClean="0">
                          <a:latin typeface="Verdana" panose="020B0604030504040204" pitchFamily="34" charset="0"/>
                          <a:ea typeface="Verdana" panose="020B0604030504040204" pitchFamily="34" charset="0"/>
                          <a:cs typeface="Verdana" panose="020B0604030504040204" pitchFamily="34" charset="0"/>
                        </a:rPr>
                        <a:t>Rs</a:t>
                      </a:r>
                      <a:r>
                        <a:rPr lang="en-US" b="0" dirty="0" smtClean="0">
                          <a:latin typeface="Verdana" panose="020B0604030504040204" pitchFamily="34" charset="0"/>
                          <a:ea typeface="Verdana" panose="020B0604030504040204" pitchFamily="34" charset="0"/>
                          <a:cs typeface="Verdana" panose="020B0604030504040204" pitchFamily="34" charset="0"/>
                        </a:rPr>
                        <a:t> 25.00 Lakh</a:t>
                      </a:r>
                      <a:endParaRPr lang="en-IN" b="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pPr algn="l"/>
                      <a:r>
                        <a:rPr lang="en-US" b="0" dirty="0" smtClean="0">
                          <a:latin typeface="Verdana" panose="020B0604030504040204" pitchFamily="34" charset="0"/>
                          <a:ea typeface="Verdana" panose="020B0604030504040204" pitchFamily="34" charset="0"/>
                          <a:cs typeface="Verdana" panose="020B0604030504040204" pitchFamily="34" charset="0"/>
                        </a:rPr>
                        <a:t>Each Ward Of Municipal Corporation</a:t>
                      </a:r>
                      <a:endParaRPr lang="en-IN" b="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b="0" dirty="0" err="1" smtClean="0">
                          <a:latin typeface="Verdana" panose="020B0604030504040204" pitchFamily="34" charset="0"/>
                          <a:ea typeface="Verdana" panose="020B0604030504040204" pitchFamily="34" charset="0"/>
                          <a:cs typeface="Verdana" panose="020B0604030504040204" pitchFamily="34" charset="0"/>
                        </a:rPr>
                        <a:t>Rs</a:t>
                      </a:r>
                      <a:r>
                        <a:rPr lang="en-US" b="0" dirty="0" smtClean="0">
                          <a:latin typeface="Verdana" panose="020B0604030504040204" pitchFamily="34" charset="0"/>
                          <a:ea typeface="Verdana" panose="020B0604030504040204" pitchFamily="34" charset="0"/>
                          <a:cs typeface="Verdana" panose="020B0604030504040204" pitchFamily="34" charset="0"/>
                        </a:rPr>
                        <a:t> 50.00 Lakh</a:t>
                      </a:r>
                      <a:endParaRPr lang="en-IN" b="0" dirty="0">
                        <a:latin typeface="Verdana" panose="020B0604030504040204" pitchFamily="34" charset="0"/>
                        <a:ea typeface="Verdana" panose="020B0604030504040204" pitchFamily="34" charset="0"/>
                        <a:cs typeface="Verdana" panose="020B0604030504040204" pitchFamily="34" charset="0"/>
                      </a:endParaRPr>
                    </a:p>
                  </a:txBody>
                  <a:tcPr/>
                </a:tc>
              </a:tr>
            </a:tbl>
          </a:graphicData>
        </a:graphic>
      </p:graphicFrame>
      <p:sp>
        <p:nvSpPr>
          <p:cNvPr id="8" name="Freeform 910"/>
          <p:cNvSpPr>
            <a:spLocks noChangeAspect="1" noEditPoints="1"/>
          </p:cNvSpPr>
          <p:nvPr/>
        </p:nvSpPr>
        <p:spPr bwMode="auto">
          <a:xfrm>
            <a:off x="592922" y="2171542"/>
            <a:ext cx="1566113" cy="1106222"/>
          </a:xfrm>
          <a:custGeom>
            <a:avLst/>
            <a:gdLst>
              <a:gd name="T0" fmla="*/ 207 w 512"/>
              <a:gd name="T1" fmla="*/ 107 h 512"/>
              <a:gd name="T2" fmla="*/ 260 w 512"/>
              <a:gd name="T3" fmla="*/ 116 h 512"/>
              <a:gd name="T4" fmla="*/ 305 w 512"/>
              <a:gd name="T5" fmla="*/ 106 h 512"/>
              <a:gd name="T6" fmla="*/ 237 w 512"/>
              <a:gd name="T7" fmla="*/ 138 h 512"/>
              <a:gd name="T8" fmla="*/ 346 w 512"/>
              <a:gd name="T9" fmla="*/ 373 h 512"/>
              <a:gd name="T10" fmla="*/ 181 w 512"/>
              <a:gd name="T11" fmla="*/ 320 h 512"/>
              <a:gd name="T12" fmla="*/ 236 w 512"/>
              <a:gd name="T13" fmla="*/ 160 h 512"/>
              <a:gd name="T14" fmla="*/ 331 w 512"/>
              <a:gd name="T15" fmla="*/ 315 h 512"/>
              <a:gd name="T16" fmla="*/ 294 w 512"/>
              <a:gd name="T17" fmla="*/ 297 h 512"/>
              <a:gd name="T18" fmla="*/ 282 w 512"/>
              <a:gd name="T19" fmla="*/ 276 h 512"/>
              <a:gd name="T20" fmla="*/ 250 w 512"/>
              <a:gd name="T21" fmla="*/ 262 h 512"/>
              <a:gd name="T22" fmla="*/ 240 w 512"/>
              <a:gd name="T23" fmla="*/ 252 h 512"/>
              <a:gd name="T24" fmla="*/ 256 w 512"/>
              <a:gd name="T25" fmla="*/ 243 h 512"/>
              <a:gd name="T26" fmla="*/ 285 w 512"/>
              <a:gd name="T27" fmla="*/ 249 h 512"/>
              <a:gd name="T28" fmla="*/ 261 w 512"/>
              <a:gd name="T29" fmla="*/ 224 h 512"/>
              <a:gd name="T30" fmla="*/ 250 w 512"/>
              <a:gd name="T31" fmla="*/ 213 h 512"/>
              <a:gd name="T32" fmla="*/ 226 w 512"/>
              <a:gd name="T33" fmla="*/ 233 h 512"/>
              <a:gd name="T34" fmla="*/ 223 w 512"/>
              <a:gd name="T35" fmla="*/ 269 h 512"/>
              <a:gd name="T36" fmla="*/ 250 w 512"/>
              <a:gd name="T37" fmla="*/ 284 h 512"/>
              <a:gd name="T38" fmla="*/ 268 w 512"/>
              <a:gd name="T39" fmla="*/ 293 h 512"/>
              <a:gd name="T40" fmla="*/ 261 w 512"/>
              <a:gd name="T41" fmla="*/ 307 h 512"/>
              <a:gd name="T42" fmla="*/ 250 w 512"/>
              <a:gd name="T43" fmla="*/ 308 h 512"/>
              <a:gd name="T44" fmla="*/ 217 w 512"/>
              <a:gd name="T45" fmla="*/ 299 h 512"/>
              <a:gd name="T46" fmla="*/ 250 w 512"/>
              <a:gd name="T47" fmla="*/ 326 h 512"/>
              <a:gd name="T48" fmla="*/ 261 w 512"/>
              <a:gd name="T49" fmla="*/ 341 h 512"/>
              <a:gd name="T50" fmla="*/ 285 w 512"/>
              <a:gd name="T51" fmla="*/ 316 h 512"/>
              <a:gd name="T52" fmla="*/ 512 w 512"/>
              <a:gd name="T53" fmla="*/ 256 h 512"/>
              <a:gd name="T54" fmla="*/ 0 w 512"/>
              <a:gd name="T55" fmla="*/ 256 h 512"/>
              <a:gd name="T56" fmla="*/ 512 w 512"/>
              <a:gd name="T57" fmla="*/ 256 h 512"/>
              <a:gd name="T58" fmla="*/ 352 w 512"/>
              <a:gd name="T59" fmla="*/ 322 h 512"/>
              <a:gd name="T60" fmla="*/ 327 w 512"/>
              <a:gd name="T61" fmla="*/ 114 h 512"/>
              <a:gd name="T62" fmla="*/ 316 w 512"/>
              <a:gd name="T63" fmla="*/ 88 h 512"/>
              <a:gd name="T64" fmla="*/ 195 w 512"/>
              <a:gd name="T65" fmla="*/ 88 h 512"/>
              <a:gd name="T66" fmla="*/ 184 w 512"/>
              <a:gd name="T67" fmla="*/ 114 h 512"/>
              <a:gd name="T68" fmla="*/ 160 w 512"/>
              <a:gd name="T69" fmla="*/ 322 h 512"/>
              <a:gd name="T70" fmla="*/ 140 w 512"/>
              <a:gd name="T71" fmla="*/ 389 h 512"/>
              <a:gd name="T72" fmla="*/ 362 w 512"/>
              <a:gd name="T73" fmla="*/ 394 h 512"/>
              <a:gd name="T74" fmla="*/ 372 w 512"/>
              <a:gd name="T75" fmla="*/ 379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2" h="512">
                <a:moveTo>
                  <a:pt x="237" y="138"/>
                </a:moveTo>
                <a:cubicBezTo>
                  <a:pt x="207" y="107"/>
                  <a:pt x="207" y="107"/>
                  <a:pt x="207" y="107"/>
                </a:cubicBezTo>
                <a:cubicBezTo>
                  <a:pt x="212" y="105"/>
                  <a:pt x="225" y="104"/>
                  <a:pt x="251" y="116"/>
                </a:cubicBezTo>
                <a:cubicBezTo>
                  <a:pt x="254" y="117"/>
                  <a:pt x="257" y="117"/>
                  <a:pt x="260" y="116"/>
                </a:cubicBezTo>
                <a:cubicBezTo>
                  <a:pt x="260" y="116"/>
                  <a:pt x="260" y="116"/>
                  <a:pt x="260" y="116"/>
                </a:cubicBezTo>
                <a:cubicBezTo>
                  <a:pt x="285" y="105"/>
                  <a:pt x="299" y="105"/>
                  <a:pt x="305" y="106"/>
                </a:cubicBezTo>
                <a:cubicBezTo>
                  <a:pt x="275" y="138"/>
                  <a:pt x="275" y="138"/>
                  <a:pt x="275" y="138"/>
                </a:cubicBezTo>
                <a:lnTo>
                  <a:pt x="237" y="138"/>
                </a:lnTo>
                <a:close/>
                <a:moveTo>
                  <a:pt x="330" y="320"/>
                </a:moveTo>
                <a:cubicBezTo>
                  <a:pt x="330" y="334"/>
                  <a:pt x="339" y="357"/>
                  <a:pt x="346" y="373"/>
                </a:cubicBezTo>
                <a:cubicBezTo>
                  <a:pt x="165" y="373"/>
                  <a:pt x="165" y="373"/>
                  <a:pt x="165" y="373"/>
                </a:cubicBezTo>
                <a:cubicBezTo>
                  <a:pt x="172" y="357"/>
                  <a:pt x="181" y="334"/>
                  <a:pt x="181" y="320"/>
                </a:cubicBezTo>
                <a:cubicBezTo>
                  <a:pt x="181" y="318"/>
                  <a:pt x="181" y="316"/>
                  <a:pt x="180" y="315"/>
                </a:cubicBezTo>
                <a:cubicBezTo>
                  <a:pt x="178" y="312"/>
                  <a:pt x="143" y="237"/>
                  <a:pt x="236" y="160"/>
                </a:cubicBezTo>
                <a:cubicBezTo>
                  <a:pt x="275" y="160"/>
                  <a:pt x="275" y="160"/>
                  <a:pt x="275" y="160"/>
                </a:cubicBezTo>
                <a:cubicBezTo>
                  <a:pt x="368" y="237"/>
                  <a:pt x="333" y="312"/>
                  <a:pt x="331" y="315"/>
                </a:cubicBezTo>
                <a:cubicBezTo>
                  <a:pt x="331" y="316"/>
                  <a:pt x="330" y="318"/>
                  <a:pt x="330" y="320"/>
                </a:cubicBezTo>
                <a:close/>
                <a:moveTo>
                  <a:pt x="294" y="297"/>
                </a:moveTo>
                <a:cubicBezTo>
                  <a:pt x="294" y="292"/>
                  <a:pt x="293" y="289"/>
                  <a:pt x="291" y="285"/>
                </a:cubicBezTo>
                <a:cubicBezTo>
                  <a:pt x="289" y="282"/>
                  <a:pt x="286" y="279"/>
                  <a:pt x="282" y="276"/>
                </a:cubicBezTo>
                <a:cubicBezTo>
                  <a:pt x="278" y="273"/>
                  <a:pt x="271" y="270"/>
                  <a:pt x="261" y="266"/>
                </a:cubicBezTo>
                <a:cubicBezTo>
                  <a:pt x="250" y="262"/>
                  <a:pt x="250" y="262"/>
                  <a:pt x="250" y="262"/>
                </a:cubicBezTo>
                <a:cubicBezTo>
                  <a:pt x="247" y="260"/>
                  <a:pt x="244" y="259"/>
                  <a:pt x="243" y="257"/>
                </a:cubicBezTo>
                <a:cubicBezTo>
                  <a:pt x="241" y="256"/>
                  <a:pt x="240" y="254"/>
                  <a:pt x="240" y="252"/>
                </a:cubicBezTo>
                <a:cubicBezTo>
                  <a:pt x="240" y="247"/>
                  <a:pt x="244" y="245"/>
                  <a:pt x="250" y="244"/>
                </a:cubicBezTo>
                <a:cubicBezTo>
                  <a:pt x="250" y="244"/>
                  <a:pt x="253" y="243"/>
                  <a:pt x="256" y="243"/>
                </a:cubicBezTo>
                <a:cubicBezTo>
                  <a:pt x="259" y="243"/>
                  <a:pt x="261" y="243"/>
                  <a:pt x="261" y="243"/>
                </a:cubicBezTo>
                <a:cubicBezTo>
                  <a:pt x="269" y="244"/>
                  <a:pt x="277" y="246"/>
                  <a:pt x="285" y="249"/>
                </a:cubicBezTo>
                <a:cubicBezTo>
                  <a:pt x="292" y="231"/>
                  <a:pt x="292" y="231"/>
                  <a:pt x="292" y="231"/>
                </a:cubicBezTo>
                <a:cubicBezTo>
                  <a:pt x="283" y="227"/>
                  <a:pt x="272" y="225"/>
                  <a:pt x="261" y="224"/>
                </a:cubicBezTo>
                <a:cubicBezTo>
                  <a:pt x="261" y="213"/>
                  <a:pt x="261" y="213"/>
                  <a:pt x="261" y="213"/>
                </a:cubicBezTo>
                <a:cubicBezTo>
                  <a:pt x="250" y="213"/>
                  <a:pt x="250" y="213"/>
                  <a:pt x="250" y="213"/>
                </a:cubicBezTo>
                <a:cubicBezTo>
                  <a:pt x="250" y="225"/>
                  <a:pt x="250" y="225"/>
                  <a:pt x="250" y="225"/>
                </a:cubicBezTo>
                <a:cubicBezTo>
                  <a:pt x="240" y="226"/>
                  <a:pt x="232" y="229"/>
                  <a:pt x="226" y="233"/>
                </a:cubicBezTo>
                <a:cubicBezTo>
                  <a:pt x="220" y="238"/>
                  <a:pt x="217" y="244"/>
                  <a:pt x="217" y="252"/>
                </a:cubicBezTo>
                <a:cubicBezTo>
                  <a:pt x="217" y="259"/>
                  <a:pt x="219" y="264"/>
                  <a:pt x="223" y="269"/>
                </a:cubicBezTo>
                <a:cubicBezTo>
                  <a:pt x="228" y="274"/>
                  <a:pt x="235" y="278"/>
                  <a:pt x="245" y="282"/>
                </a:cubicBezTo>
                <a:cubicBezTo>
                  <a:pt x="250" y="284"/>
                  <a:pt x="250" y="284"/>
                  <a:pt x="250" y="284"/>
                </a:cubicBezTo>
                <a:cubicBezTo>
                  <a:pt x="261" y="288"/>
                  <a:pt x="261" y="288"/>
                  <a:pt x="261" y="288"/>
                </a:cubicBezTo>
                <a:cubicBezTo>
                  <a:pt x="264" y="290"/>
                  <a:pt x="267" y="291"/>
                  <a:pt x="268" y="293"/>
                </a:cubicBezTo>
                <a:cubicBezTo>
                  <a:pt x="270" y="294"/>
                  <a:pt x="271" y="296"/>
                  <a:pt x="271" y="298"/>
                </a:cubicBezTo>
                <a:cubicBezTo>
                  <a:pt x="271" y="303"/>
                  <a:pt x="268" y="306"/>
                  <a:pt x="261" y="307"/>
                </a:cubicBezTo>
                <a:cubicBezTo>
                  <a:pt x="261" y="307"/>
                  <a:pt x="258" y="308"/>
                  <a:pt x="256" y="308"/>
                </a:cubicBezTo>
                <a:cubicBezTo>
                  <a:pt x="253" y="308"/>
                  <a:pt x="250" y="308"/>
                  <a:pt x="250" y="308"/>
                </a:cubicBezTo>
                <a:cubicBezTo>
                  <a:pt x="245" y="307"/>
                  <a:pt x="240" y="306"/>
                  <a:pt x="233" y="305"/>
                </a:cubicBezTo>
                <a:cubicBezTo>
                  <a:pt x="227" y="303"/>
                  <a:pt x="222" y="301"/>
                  <a:pt x="217" y="299"/>
                </a:cubicBezTo>
                <a:cubicBezTo>
                  <a:pt x="217" y="319"/>
                  <a:pt x="217" y="319"/>
                  <a:pt x="217" y="319"/>
                </a:cubicBezTo>
                <a:cubicBezTo>
                  <a:pt x="227" y="323"/>
                  <a:pt x="238" y="325"/>
                  <a:pt x="250" y="326"/>
                </a:cubicBezTo>
                <a:cubicBezTo>
                  <a:pt x="250" y="341"/>
                  <a:pt x="250" y="341"/>
                  <a:pt x="250" y="341"/>
                </a:cubicBezTo>
                <a:cubicBezTo>
                  <a:pt x="261" y="341"/>
                  <a:pt x="261" y="341"/>
                  <a:pt x="261" y="341"/>
                </a:cubicBezTo>
                <a:cubicBezTo>
                  <a:pt x="261" y="325"/>
                  <a:pt x="261" y="325"/>
                  <a:pt x="261" y="325"/>
                </a:cubicBezTo>
                <a:cubicBezTo>
                  <a:pt x="271" y="324"/>
                  <a:pt x="279" y="321"/>
                  <a:pt x="285" y="316"/>
                </a:cubicBezTo>
                <a:cubicBezTo>
                  <a:pt x="291" y="312"/>
                  <a:pt x="294" y="305"/>
                  <a:pt x="294" y="297"/>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72" y="379"/>
                </a:moveTo>
                <a:cubicBezTo>
                  <a:pt x="365" y="363"/>
                  <a:pt x="353" y="335"/>
                  <a:pt x="352" y="322"/>
                </a:cubicBezTo>
                <a:cubicBezTo>
                  <a:pt x="358" y="306"/>
                  <a:pt x="384" y="227"/>
                  <a:pt x="295" y="148"/>
                </a:cubicBezTo>
                <a:cubicBezTo>
                  <a:pt x="327" y="114"/>
                  <a:pt x="327" y="114"/>
                  <a:pt x="327" y="114"/>
                </a:cubicBezTo>
                <a:cubicBezTo>
                  <a:pt x="330" y="111"/>
                  <a:pt x="331" y="107"/>
                  <a:pt x="330" y="104"/>
                </a:cubicBezTo>
                <a:cubicBezTo>
                  <a:pt x="330" y="102"/>
                  <a:pt x="327" y="93"/>
                  <a:pt x="316" y="88"/>
                </a:cubicBezTo>
                <a:cubicBezTo>
                  <a:pt x="302" y="82"/>
                  <a:pt x="282" y="84"/>
                  <a:pt x="256" y="95"/>
                </a:cubicBezTo>
                <a:cubicBezTo>
                  <a:pt x="229" y="84"/>
                  <a:pt x="209" y="82"/>
                  <a:pt x="195" y="88"/>
                </a:cubicBezTo>
                <a:cubicBezTo>
                  <a:pt x="185" y="93"/>
                  <a:pt x="182" y="102"/>
                  <a:pt x="181" y="104"/>
                </a:cubicBezTo>
                <a:cubicBezTo>
                  <a:pt x="180" y="107"/>
                  <a:pt x="181" y="111"/>
                  <a:pt x="184" y="114"/>
                </a:cubicBezTo>
                <a:cubicBezTo>
                  <a:pt x="217" y="148"/>
                  <a:pt x="217" y="148"/>
                  <a:pt x="217" y="148"/>
                </a:cubicBezTo>
                <a:cubicBezTo>
                  <a:pt x="128" y="227"/>
                  <a:pt x="153" y="306"/>
                  <a:pt x="160" y="322"/>
                </a:cubicBezTo>
                <a:cubicBezTo>
                  <a:pt x="158" y="335"/>
                  <a:pt x="147" y="363"/>
                  <a:pt x="139" y="379"/>
                </a:cubicBezTo>
                <a:cubicBezTo>
                  <a:pt x="138" y="382"/>
                  <a:pt x="138" y="386"/>
                  <a:pt x="140" y="389"/>
                </a:cubicBezTo>
                <a:cubicBezTo>
                  <a:pt x="142" y="392"/>
                  <a:pt x="145" y="394"/>
                  <a:pt x="149" y="394"/>
                </a:cubicBezTo>
                <a:cubicBezTo>
                  <a:pt x="362" y="394"/>
                  <a:pt x="362" y="394"/>
                  <a:pt x="362" y="394"/>
                </a:cubicBezTo>
                <a:cubicBezTo>
                  <a:pt x="366" y="394"/>
                  <a:pt x="369" y="392"/>
                  <a:pt x="371" y="389"/>
                </a:cubicBezTo>
                <a:cubicBezTo>
                  <a:pt x="373" y="386"/>
                  <a:pt x="374" y="382"/>
                  <a:pt x="372" y="379"/>
                </a:cubicBezTo>
                <a:close/>
              </a:path>
            </a:pathLst>
          </a:custGeom>
          <a:solidFill>
            <a:srgbClr val="012169"/>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Verdana"/>
            </a:endParaRPr>
          </a:p>
        </p:txBody>
      </p:sp>
      <p:sp>
        <p:nvSpPr>
          <p:cNvPr id="2" name="Rectangle 1"/>
          <p:cNvSpPr/>
          <p:nvPr/>
        </p:nvSpPr>
        <p:spPr>
          <a:xfrm>
            <a:off x="2235307" y="2433050"/>
            <a:ext cx="6395985" cy="646331"/>
          </a:xfrm>
          <a:prstGeom prst="rect">
            <a:avLst/>
          </a:prstGeom>
        </p:spPr>
        <p:txBody>
          <a:bodyPr wrap="square">
            <a:spAutoFit/>
          </a:bodyPr>
          <a:lstStyle/>
          <a:p>
            <a:pPr marL="342900" indent="-342900" algn="just">
              <a:spcAft>
                <a:spcPts val="1200"/>
              </a:spcAft>
              <a:buFont typeface="Wingdings" panose="05000000000000000000" pitchFamily="2" charset="2"/>
              <a:buChar char="v"/>
            </a:pP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Funds shall be transferred directly to the bank account of DUDA</a:t>
            </a:r>
          </a:p>
        </p:txBody>
      </p:sp>
      <p:sp>
        <p:nvSpPr>
          <p:cNvPr id="6" name="Rectangle 5"/>
          <p:cNvSpPr/>
          <p:nvPr/>
        </p:nvSpPr>
        <p:spPr>
          <a:xfrm>
            <a:off x="2272352" y="1277312"/>
            <a:ext cx="6474878" cy="646331"/>
          </a:xfrm>
          <a:prstGeom prst="rect">
            <a:avLst/>
          </a:prstGeom>
        </p:spPr>
        <p:txBody>
          <a:bodyPr wrap="square">
            <a:spAutoFit/>
          </a:bodyPr>
          <a:lstStyle/>
          <a:p>
            <a:pPr marL="342900" indent="-342900" algn="just">
              <a:spcAft>
                <a:spcPts val="1200"/>
              </a:spcAft>
              <a:buFont typeface="Wingdings" panose="05000000000000000000" pitchFamily="2" charset="2"/>
              <a:buChar char="v"/>
            </a:pPr>
            <a:r>
              <a:rPr lang="en-US" dirty="0" smtClean="0">
                <a:solidFill>
                  <a:prstClr val="black"/>
                </a:solidFill>
                <a:latin typeface="Verdana" panose="020B0604030504040204" pitchFamily="34" charset="0"/>
                <a:ea typeface="Verdana" panose="020B0604030504040204" pitchFamily="34" charset="0"/>
                <a:cs typeface="Verdana" panose="020B0604030504040204" pitchFamily="34" charset="0"/>
              </a:rPr>
              <a:t>Dedicated </a:t>
            </a: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bank account in the name of collector &amp; </a:t>
            </a:r>
            <a:r>
              <a:rPr lang="en-US"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US" dirty="0">
                <a:solidFill>
                  <a:prstClr val="black"/>
                </a:solidFill>
                <a:latin typeface="Verdana" panose="020B0604030504040204" pitchFamily="34" charset="0"/>
                <a:ea typeface="Verdana" panose="020B0604030504040204" pitchFamily="34" charset="0"/>
                <a:cs typeface="Verdana" panose="020B0604030504040204" pitchFamily="34" charset="0"/>
              </a:rPr>
              <a:t>PD, </a:t>
            </a:r>
            <a:r>
              <a:rPr lang="en-US" dirty="0" smtClean="0">
                <a:solidFill>
                  <a:prstClr val="black"/>
                </a:solidFill>
                <a:latin typeface="Verdana" panose="020B0604030504040204" pitchFamily="34" charset="0"/>
                <a:ea typeface="Verdana" panose="020B0604030504040204" pitchFamily="34" charset="0"/>
                <a:cs typeface="Verdana" panose="020B0604030504040204" pitchFamily="34" charset="0"/>
              </a:rPr>
              <a:t>DUDA</a:t>
            </a:r>
            <a:endParaRPr lang="en-US"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pic>
        <p:nvPicPr>
          <p:cNvPr id="23" name="Picture 22"/>
          <p:cNvPicPr>
            <a:picLocks noChangeAspect="1"/>
          </p:cNvPicPr>
          <p:nvPr/>
        </p:nvPicPr>
        <p:blipFill>
          <a:blip r:embed="rId3"/>
          <a:stretch>
            <a:fillRect/>
          </a:stretch>
        </p:blipFill>
        <p:spPr>
          <a:xfrm>
            <a:off x="592923" y="1153896"/>
            <a:ext cx="1611189" cy="919445"/>
          </a:xfrm>
          <a:prstGeom prst="rect">
            <a:avLst/>
          </a:prstGeom>
        </p:spPr>
      </p:pic>
      <p:sp>
        <p:nvSpPr>
          <p:cNvPr id="26" name="Freeform 787"/>
          <p:cNvSpPr>
            <a:spLocks noChangeAspect="1" noEditPoints="1"/>
          </p:cNvSpPr>
          <p:nvPr/>
        </p:nvSpPr>
        <p:spPr bwMode="auto">
          <a:xfrm>
            <a:off x="674811" y="3293174"/>
            <a:ext cx="1566114" cy="1084874"/>
          </a:xfrm>
          <a:custGeom>
            <a:avLst/>
            <a:gdLst>
              <a:gd name="T0" fmla="*/ 0 w 512"/>
              <a:gd name="T1" fmla="*/ 256 h 512"/>
              <a:gd name="T2" fmla="*/ 512 w 512"/>
              <a:gd name="T3" fmla="*/ 256 h 512"/>
              <a:gd name="T4" fmla="*/ 330 w 512"/>
              <a:gd name="T5" fmla="*/ 96 h 512"/>
              <a:gd name="T6" fmla="*/ 330 w 512"/>
              <a:gd name="T7" fmla="*/ 138 h 512"/>
              <a:gd name="T8" fmla="*/ 330 w 512"/>
              <a:gd name="T9" fmla="*/ 96 h 512"/>
              <a:gd name="T10" fmla="*/ 351 w 512"/>
              <a:gd name="T11" fmla="*/ 192 h 512"/>
              <a:gd name="T12" fmla="*/ 309 w 512"/>
              <a:gd name="T13" fmla="*/ 192 h 512"/>
              <a:gd name="T14" fmla="*/ 330 w 512"/>
              <a:gd name="T15" fmla="*/ 245 h 512"/>
              <a:gd name="T16" fmla="*/ 330 w 512"/>
              <a:gd name="T17" fmla="*/ 287 h 512"/>
              <a:gd name="T18" fmla="*/ 330 w 512"/>
              <a:gd name="T19" fmla="*/ 245 h 512"/>
              <a:gd name="T20" fmla="*/ 277 w 512"/>
              <a:gd name="T21" fmla="*/ 117 h 512"/>
              <a:gd name="T22" fmla="*/ 235 w 512"/>
              <a:gd name="T23" fmla="*/ 117 h 512"/>
              <a:gd name="T24" fmla="*/ 256 w 512"/>
              <a:gd name="T25" fmla="*/ 171 h 512"/>
              <a:gd name="T26" fmla="*/ 256 w 512"/>
              <a:gd name="T27" fmla="*/ 213 h 512"/>
              <a:gd name="T28" fmla="*/ 256 w 512"/>
              <a:gd name="T29" fmla="*/ 171 h 512"/>
              <a:gd name="T30" fmla="*/ 202 w 512"/>
              <a:gd name="T31" fmla="*/ 117 h 512"/>
              <a:gd name="T32" fmla="*/ 160 w 512"/>
              <a:gd name="T33" fmla="*/ 117 h 512"/>
              <a:gd name="T34" fmla="*/ 181 w 512"/>
              <a:gd name="T35" fmla="*/ 171 h 512"/>
              <a:gd name="T36" fmla="*/ 181 w 512"/>
              <a:gd name="T37" fmla="*/ 213 h 512"/>
              <a:gd name="T38" fmla="*/ 181 w 512"/>
              <a:gd name="T39" fmla="*/ 171 h 512"/>
              <a:gd name="T40" fmla="*/ 202 w 512"/>
              <a:gd name="T41" fmla="*/ 266 h 512"/>
              <a:gd name="T42" fmla="*/ 160 w 512"/>
              <a:gd name="T43" fmla="*/ 266 h 512"/>
              <a:gd name="T44" fmla="*/ 373 w 512"/>
              <a:gd name="T45" fmla="*/ 373 h 512"/>
              <a:gd name="T46" fmla="*/ 352 w 512"/>
              <a:gd name="T47" fmla="*/ 373 h 512"/>
              <a:gd name="T48" fmla="*/ 341 w 512"/>
              <a:gd name="T49" fmla="*/ 341 h 512"/>
              <a:gd name="T50" fmla="*/ 330 w 512"/>
              <a:gd name="T51" fmla="*/ 362 h 512"/>
              <a:gd name="T52" fmla="*/ 309 w 512"/>
              <a:gd name="T53" fmla="*/ 362 h 512"/>
              <a:gd name="T54" fmla="*/ 298 w 512"/>
              <a:gd name="T55" fmla="*/ 320 h 512"/>
              <a:gd name="T56" fmla="*/ 288 w 512"/>
              <a:gd name="T57" fmla="*/ 362 h 512"/>
              <a:gd name="T58" fmla="*/ 266 w 512"/>
              <a:gd name="T59" fmla="*/ 362 h 512"/>
              <a:gd name="T60" fmla="*/ 256 w 512"/>
              <a:gd name="T61" fmla="*/ 256 h 512"/>
              <a:gd name="T62" fmla="*/ 245 w 512"/>
              <a:gd name="T63" fmla="*/ 394 h 512"/>
              <a:gd name="T64" fmla="*/ 239 w 512"/>
              <a:gd name="T65" fmla="*/ 408 h 512"/>
              <a:gd name="T66" fmla="*/ 210 w 512"/>
              <a:gd name="T67" fmla="*/ 371 h 512"/>
              <a:gd name="T68" fmla="*/ 188 w 512"/>
              <a:gd name="T69" fmla="*/ 352 h 512"/>
              <a:gd name="T70" fmla="*/ 182 w 512"/>
              <a:gd name="T71" fmla="*/ 356 h 512"/>
              <a:gd name="T72" fmla="*/ 189 w 512"/>
              <a:gd name="T73" fmla="*/ 380 h 512"/>
              <a:gd name="T74" fmla="*/ 193 w 512"/>
              <a:gd name="T75" fmla="*/ 415 h 512"/>
              <a:gd name="T76" fmla="*/ 179 w 512"/>
              <a:gd name="T77" fmla="*/ 410 h 512"/>
              <a:gd name="T78" fmla="*/ 162 w 512"/>
              <a:gd name="T79" fmla="*/ 348 h 512"/>
              <a:gd name="T80" fmla="*/ 206 w 512"/>
              <a:gd name="T81" fmla="*/ 335 h 512"/>
              <a:gd name="T82" fmla="*/ 224 w 512"/>
              <a:gd name="T83" fmla="*/ 266 h 512"/>
              <a:gd name="T84" fmla="*/ 288 w 512"/>
              <a:gd name="T85" fmla="*/ 266 h 512"/>
              <a:gd name="T86" fmla="*/ 298 w 512"/>
              <a:gd name="T87" fmla="*/ 298 h 512"/>
              <a:gd name="T88" fmla="*/ 341 w 512"/>
              <a:gd name="T89" fmla="*/ 320 h 512"/>
              <a:gd name="T90" fmla="*/ 373 w 512"/>
              <a:gd name="T91" fmla="*/ 37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30" y="96"/>
                </a:moveTo>
                <a:cubicBezTo>
                  <a:pt x="342" y="96"/>
                  <a:pt x="351" y="105"/>
                  <a:pt x="351" y="117"/>
                </a:cubicBezTo>
                <a:cubicBezTo>
                  <a:pt x="351" y="129"/>
                  <a:pt x="342" y="138"/>
                  <a:pt x="330" y="138"/>
                </a:cubicBezTo>
                <a:cubicBezTo>
                  <a:pt x="319" y="138"/>
                  <a:pt x="309" y="129"/>
                  <a:pt x="309" y="117"/>
                </a:cubicBezTo>
                <a:cubicBezTo>
                  <a:pt x="309" y="105"/>
                  <a:pt x="319" y="96"/>
                  <a:pt x="330" y="96"/>
                </a:cubicBezTo>
                <a:close/>
                <a:moveTo>
                  <a:pt x="330" y="171"/>
                </a:moveTo>
                <a:cubicBezTo>
                  <a:pt x="342" y="171"/>
                  <a:pt x="351" y="180"/>
                  <a:pt x="351" y="192"/>
                </a:cubicBezTo>
                <a:cubicBezTo>
                  <a:pt x="351" y="203"/>
                  <a:pt x="342" y="213"/>
                  <a:pt x="330" y="213"/>
                </a:cubicBezTo>
                <a:cubicBezTo>
                  <a:pt x="319" y="213"/>
                  <a:pt x="309" y="203"/>
                  <a:pt x="309" y="192"/>
                </a:cubicBezTo>
                <a:cubicBezTo>
                  <a:pt x="309" y="180"/>
                  <a:pt x="319" y="171"/>
                  <a:pt x="330" y="171"/>
                </a:cubicBezTo>
                <a:close/>
                <a:moveTo>
                  <a:pt x="330" y="245"/>
                </a:moveTo>
                <a:cubicBezTo>
                  <a:pt x="342" y="245"/>
                  <a:pt x="351" y="255"/>
                  <a:pt x="351" y="266"/>
                </a:cubicBezTo>
                <a:cubicBezTo>
                  <a:pt x="351" y="278"/>
                  <a:pt x="342" y="287"/>
                  <a:pt x="330" y="287"/>
                </a:cubicBezTo>
                <a:cubicBezTo>
                  <a:pt x="319" y="287"/>
                  <a:pt x="309" y="278"/>
                  <a:pt x="309" y="266"/>
                </a:cubicBezTo>
                <a:cubicBezTo>
                  <a:pt x="309" y="255"/>
                  <a:pt x="319" y="245"/>
                  <a:pt x="330" y="245"/>
                </a:cubicBezTo>
                <a:close/>
                <a:moveTo>
                  <a:pt x="256" y="96"/>
                </a:moveTo>
                <a:cubicBezTo>
                  <a:pt x="267" y="96"/>
                  <a:pt x="277" y="105"/>
                  <a:pt x="277" y="117"/>
                </a:cubicBezTo>
                <a:cubicBezTo>
                  <a:pt x="277" y="129"/>
                  <a:pt x="267" y="138"/>
                  <a:pt x="256" y="138"/>
                </a:cubicBezTo>
                <a:cubicBezTo>
                  <a:pt x="244" y="138"/>
                  <a:pt x="235" y="129"/>
                  <a:pt x="235" y="117"/>
                </a:cubicBezTo>
                <a:cubicBezTo>
                  <a:pt x="235" y="105"/>
                  <a:pt x="244" y="96"/>
                  <a:pt x="256" y="96"/>
                </a:cubicBezTo>
                <a:close/>
                <a:moveTo>
                  <a:pt x="256" y="171"/>
                </a:moveTo>
                <a:cubicBezTo>
                  <a:pt x="267" y="171"/>
                  <a:pt x="277" y="180"/>
                  <a:pt x="277" y="192"/>
                </a:cubicBezTo>
                <a:cubicBezTo>
                  <a:pt x="277" y="203"/>
                  <a:pt x="267" y="213"/>
                  <a:pt x="256" y="213"/>
                </a:cubicBezTo>
                <a:cubicBezTo>
                  <a:pt x="244" y="213"/>
                  <a:pt x="235" y="203"/>
                  <a:pt x="235" y="192"/>
                </a:cubicBezTo>
                <a:cubicBezTo>
                  <a:pt x="235" y="180"/>
                  <a:pt x="244" y="171"/>
                  <a:pt x="256" y="171"/>
                </a:cubicBezTo>
                <a:close/>
                <a:moveTo>
                  <a:pt x="181" y="96"/>
                </a:moveTo>
                <a:cubicBezTo>
                  <a:pt x="193" y="96"/>
                  <a:pt x="202" y="105"/>
                  <a:pt x="202" y="117"/>
                </a:cubicBezTo>
                <a:cubicBezTo>
                  <a:pt x="202" y="129"/>
                  <a:pt x="193" y="138"/>
                  <a:pt x="181" y="138"/>
                </a:cubicBezTo>
                <a:cubicBezTo>
                  <a:pt x="169" y="138"/>
                  <a:pt x="160" y="129"/>
                  <a:pt x="160" y="117"/>
                </a:cubicBezTo>
                <a:cubicBezTo>
                  <a:pt x="160" y="105"/>
                  <a:pt x="169" y="96"/>
                  <a:pt x="181" y="96"/>
                </a:cubicBezTo>
                <a:close/>
                <a:moveTo>
                  <a:pt x="181" y="171"/>
                </a:moveTo>
                <a:cubicBezTo>
                  <a:pt x="193" y="171"/>
                  <a:pt x="202" y="180"/>
                  <a:pt x="202" y="192"/>
                </a:cubicBezTo>
                <a:cubicBezTo>
                  <a:pt x="202" y="203"/>
                  <a:pt x="193" y="213"/>
                  <a:pt x="181" y="213"/>
                </a:cubicBezTo>
                <a:cubicBezTo>
                  <a:pt x="169" y="213"/>
                  <a:pt x="160" y="203"/>
                  <a:pt x="160" y="192"/>
                </a:cubicBezTo>
                <a:cubicBezTo>
                  <a:pt x="160" y="180"/>
                  <a:pt x="169" y="171"/>
                  <a:pt x="181" y="171"/>
                </a:cubicBezTo>
                <a:close/>
                <a:moveTo>
                  <a:pt x="181" y="245"/>
                </a:moveTo>
                <a:cubicBezTo>
                  <a:pt x="193" y="245"/>
                  <a:pt x="202" y="255"/>
                  <a:pt x="202" y="266"/>
                </a:cubicBezTo>
                <a:cubicBezTo>
                  <a:pt x="202" y="278"/>
                  <a:pt x="193" y="287"/>
                  <a:pt x="181" y="287"/>
                </a:cubicBezTo>
                <a:cubicBezTo>
                  <a:pt x="169" y="287"/>
                  <a:pt x="160" y="278"/>
                  <a:pt x="160" y="266"/>
                </a:cubicBezTo>
                <a:cubicBezTo>
                  <a:pt x="160" y="255"/>
                  <a:pt x="169" y="245"/>
                  <a:pt x="181" y="245"/>
                </a:cubicBezTo>
                <a:close/>
                <a:moveTo>
                  <a:pt x="373" y="373"/>
                </a:moveTo>
                <a:cubicBezTo>
                  <a:pt x="373" y="379"/>
                  <a:pt x="368" y="384"/>
                  <a:pt x="362" y="384"/>
                </a:cubicBezTo>
                <a:cubicBezTo>
                  <a:pt x="356" y="384"/>
                  <a:pt x="352" y="379"/>
                  <a:pt x="352" y="373"/>
                </a:cubicBezTo>
                <a:cubicBezTo>
                  <a:pt x="352" y="352"/>
                  <a:pt x="352" y="352"/>
                  <a:pt x="352" y="352"/>
                </a:cubicBezTo>
                <a:cubicBezTo>
                  <a:pt x="352" y="346"/>
                  <a:pt x="347" y="341"/>
                  <a:pt x="341" y="341"/>
                </a:cubicBezTo>
                <a:cubicBezTo>
                  <a:pt x="335" y="341"/>
                  <a:pt x="330" y="346"/>
                  <a:pt x="330" y="352"/>
                </a:cubicBezTo>
                <a:cubicBezTo>
                  <a:pt x="330" y="362"/>
                  <a:pt x="330" y="362"/>
                  <a:pt x="330" y="362"/>
                </a:cubicBezTo>
                <a:cubicBezTo>
                  <a:pt x="330" y="368"/>
                  <a:pt x="326" y="373"/>
                  <a:pt x="320" y="373"/>
                </a:cubicBezTo>
                <a:cubicBezTo>
                  <a:pt x="314" y="373"/>
                  <a:pt x="309" y="368"/>
                  <a:pt x="309" y="362"/>
                </a:cubicBezTo>
                <a:cubicBezTo>
                  <a:pt x="309" y="330"/>
                  <a:pt x="309" y="330"/>
                  <a:pt x="309" y="330"/>
                </a:cubicBezTo>
                <a:cubicBezTo>
                  <a:pt x="309" y="324"/>
                  <a:pt x="304" y="320"/>
                  <a:pt x="298" y="320"/>
                </a:cubicBezTo>
                <a:cubicBezTo>
                  <a:pt x="292" y="320"/>
                  <a:pt x="288" y="324"/>
                  <a:pt x="288" y="330"/>
                </a:cubicBezTo>
                <a:cubicBezTo>
                  <a:pt x="288" y="362"/>
                  <a:pt x="288" y="362"/>
                  <a:pt x="288" y="362"/>
                </a:cubicBezTo>
                <a:cubicBezTo>
                  <a:pt x="288" y="368"/>
                  <a:pt x="283" y="373"/>
                  <a:pt x="277" y="373"/>
                </a:cubicBezTo>
                <a:cubicBezTo>
                  <a:pt x="271" y="373"/>
                  <a:pt x="266" y="368"/>
                  <a:pt x="266" y="362"/>
                </a:cubicBezTo>
                <a:cubicBezTo>
                  <a:pt x="266" y="266"/>
                  <a:pt x="266" y="266"/>
                  <a:pt x="266" y="266"/>
                </a:cubicBezTo>
                <a:cubicBezTo>
                  <a:pt x="266" y="260"/>
                  <a:pt x="262" y="256"/>
                  <a:pt x="256" y="256"/>
                </a:cubicBezTo>
                <a:cubicBezTo>
                  <a:pt x="250" y="256"/>
                  <a:pt x="245" y="260"/>
                  <a:pt x="245" y="266"/>
                </a:cubicBezTo>
                <a:cubicBezTo>
                  <a:pt x="245" y="394"/>
                  <a:pt x="245" y="394"/>
                  <a:pt x="245" y="394"/>
                </a:cubicBezTo>
                <a:cubicBezTo>
                  <a:pt x="245" y="395"/>
                  <a:pt x="245" y="395"/>
                  <a:pt x="245" y="396"/>
                </a:cubicBezTo>
                <a:cubicBezTo>
                  <a:pt x="246" y="401"/>
                  <a:pt x="244" y="406"/>
                  <a:pt x="239" y="408"/>
                </a:cubicBezTo>
                <a:cubicBezTo>
                  <a:pt x="234" y="410"/>
                  <a:pt x="227" y="408"/>
                  <a:pt x="225" y="403"/>
                </a:cubicBezTo>
                <a:cubicBezTo>
                  <a:pt x="210" y="371"/>
                  <a:pt x="210" y="371"/>
                  <a:pt x="210" y="371"/>
                </a:cubicBezTo>
                <a:cubicBezTo>
                  <a:pt x="207" y="365"/>
                  <a:pt x="203" y="358"/>
                  <a:pt x="195" y="354"/>
                </a:cubicBezTo>
                <a:cubicBezTo>
                  <a:pt x="193" y="353"/>
                  <a:pt x="190" y="351"/>
                  <a:pt x="188" y="352"/>
                </a:cubicBezTo>
                <a:cubicBezTo>
                  <a:pt x="188" y="352"/>
                  <a:pt x="187" y="352"/>
                  <a:pt x="186" y="353"/>
                </a:cubicBezTo>
                <a:cubicBezTo>
                  <a:pt x="183" y="353"/>
                  <a:pt x="182" y="355"/>
                  <a:pt x="182" y="356"/>
                </a:cubicBezTo>
                <a:cubicBezTo>
                  <a:pt x="180" y="360"/>
                  <a:pt x="181" y="368"/>
                  <a:pt x="188" y="379"/>
                </a:cubicBezTo>
                <a:cubicBezTo>
                  <a:pt x="188" y="379"/>
                  <a:pt x="189" y="379"/>
                  <a:pt x="189" y="380"/>
                </a:cubicBezTo>
                <a:cubicBezTo>
                  <a:pt x="198" y="401"/>
                  <a:pt x="198" y="401"/>
                  <a:pt x="198" y="401"/>
                </a:cubicBezTo>
                <a:cubicBezTo>
                  <a:pt x="201" y="406"/>
                  <a:pt x="199" y="412"/>
                  <a:pt x="193" y="415"/>
                </a:cubicBezTo>
                <a:cubicBezTo>
                  <a:pt x="192" y="415"/>
                  <a:pt x="190" y="416"/>
                  <a:pt x="189" y="416"/>
                </a:cubicBezTo>
                <a:cubicBezTo>
                  <a:pt x="185" y="416"/>
                  <a:pt x="181" y="413"/>
                  <a:pt x="179" y="410"/>
                </a:cubicBezTo>
                <a:cubicBezTo>
                  <a:pt x="170" y="389"/>
                  <a:pt x="170" y="389"/>
                  <a:pt x="170" y="389"/>
                </a:cubicBezTo>
                <a:cubicBezTo>
                  <a:pt x="160" y="374"/>
                  <a:pt x="157" y="359"/>
                  <a:pt x="162" y="348"/>
                </a:cubicBezTo>
                <a:cubicBezTo>
                  <a:pt x="165" y="340"/>
                  <a:pt x="172" y="334"/>
                  <a:pt x="180" y="332"/>
                </a:cubicBezTo>
                <a:cubicBezTo>
                  <a:pt x="188" y="329"/>
                  <a:pt x="197" y="330"/>
                  <a:pt x="206" y="335"/>
                </a:cubicBezTo>
                <a:cubicBezTo>
                  <a:pt x="213" y="339"/>
                  <a:pt x="218" y="345"/>
                  <a:pt x="224" y="352"/>
                </a:cubicBezTo>
                <a:cubicBezTo>
                  <a:pt x="224" y="266"/>
                  <a:pt x="224" y="266"/>
                  <a:pt x="224" y="266"/>
                </a:cubicBezTo>
                <a:cubicBezTo>
                  <a:pt x="224" y="249"/>
                  <a:pt x="238" y="234"/>
                  <a:pt x="256" y="234"/>
                </a:cubicBezTo>
                <a:cubicBezTo>
                  <a:pt x="273" y="234"/>
                  <a:pt x="288" y="249"/>
                  <a:pt x="288" y="266"/>
                </a:cubicBezTo>
                <a:cubicBezTo>
                  <a:pt x="288" y="300"/>
                  <a:pt x="288" y="300"/>
                  <a:pt x="288" y="300"/>
                </a:cubicBezTo>
                <a:cubicBezTo>
                  <a:pt x="292" y="299"/>
                  <a:pt x="295" y="298"/>
                  <a:pt x="298" y="298"/>
                </a:cubicBezTo>
                <a:cubicBezTo>
                  <a:pt x="313" y="298"/>
                  <a:pt x="325" y="308"/>
                  <a:pt x="329" y="322"/>
                </a:cubicBezTo>
                <a:cubicBezTo>
                  <a:pt x="333" y="321"/>
                  <a:pt x="337" y="320"/>
                  <a:pt x="341" y="320"/>
                </a:cubicBezTo>
                <a:cubicBezTo>
                  <a:pt x="359" y="320"/>
                  <a:pt x="373" y="334"/>
                  <a:pt x="373" y="352"/>
                </a:cubicBezTo>
                <a:lnTo>
                  <a:pt x="373" y="373"/>
                </a:lnTo>
                <a:close/>
              </a:path>
            </a:pathLst>
          </a:custGeom>
          <a:solidFill>
            <a:srgbClr val="2C5234"/>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latin typeface="Verdana"/>
            </a:endParaRPr>
          </a:p>
        </p:txBody>
      </p:sp>
      <p:sp>
        <p:nvSpPr>
          <p:cNvPr id="27" name="Rectangle 26"/>
          <p:cNvSpPr/>
          <p:nvPr/>
        </p:nvSpPr>
        <p:spPr>
          <a:xfrm>
            <a:off x="2283852" y="3563952"/>
            <a:ext cx="6474878" cy="369332"/>
          </a:xfrm>
          <a:prstGeom prst="rect">
            <a:avLst/>
          </a:prstGeom>
        </p:spPr>
        <p:txBody>
          <a:bodyPr wrap="square">
            <a:spAutoFit/>
          </a:bodyPr>
          <a:lstStyle/>
          <a:p>
            <a:pPr marL="342900" indent="-342900" algn="just">
              <a:spcAft>
                <a:spcPts val="1200"/>
              </a:spcAft>
              <a:buFont typeface="Wingdings" panose="05000000000000000000" pitchFamily="2" charset="2"/>
              <a:buChar char="v"/>
            </a:pPr>
            <a:r>
              <a:rPr lang="en-US" dirty="0" smtClean="0">
                <a:solidFill>
                  <a:prstClr val="black"/>
                </a:solidFill>
                <a:latin typeface="Verdana" panose="020B0604030504040204" pitchFamily="34" charset="0"/>
                <a:ea typeface="Verdana" panose="020B0604030504040204" pitchFamily="34" charset="0"/>
                <a:cs typeface="Verdana" panose="020B0604030504040204" pitchFamily="34" charset="0"/>
              </a:rPr>
              <a:t>Share bank account details with H&amp;UDD</a:t>
            </a:r>
            <a:endParaRPr lang="en-US"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 xmlns:p14="http://schemas.microsoft.com/office/powerpoint/2010/main" val="173456845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96000" y="295683"/>
            <a:ext cx="8352000" cy="469492"/>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sz="6000" b="0" kern="1200" cap="none" baseline="0">
                <a:solidFill>
                  <a:schemeClr val="accent3"/>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Deployment of Manpower</a:t>
            </a:r>
            <a:endParaRPr lang="en-US" sz="28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532263" y="887104"/>
            <a:ext cx="8366077" cy="4601260"/>
          </a:xfrm>
          <a:prstGeom prst="rect">
            <a:avLst/>
          </a:prstGeom>
          <a:noFill/>
        </p:spPr>
        <p:txBody>
          <a:bodyPr wrap="square" rtlCol="0">
            <a:spAutoFit/>
          </a:bodyPr>
          <a:lstStyle/>
          <a:p>
            <a:pPr marL="114300" lvl="1" indent="-114300" algn="just" defTabSz="957263" fontAlgn="base">
              <a:lnSpc>
                <a:spcPct val="150000"/>
              </a:lnSpc>
              <a:spcBef>
                <a:spcPts val="600"/>
              </a:spcBef>
              <a:buSzPct val="100000"/>
              <a:buFont typeface="Arial"/>
              <a:buChar char="•"/>
            </a:pPr>
            <a:r>
              <a:rPr lang="en-IN" sz="1600" dirty="0" smtClean="0">
                <a:solidFill>
                  <a:prstClr val="black"/>
                </a:solidFill>
                <a:latin typeface="Verdana"/>
                <a:ea typeface="+mj-ea"/>
                <a:cs typeface="Arial" charset="0"/>
              </a:rPr>
              <a:t>The services of 43 AEEs were placed by Water Resources Department working in different Blocks for posting in Municipalities. As of now 20 no of AEEs are yet to be relieved from different Blocks. </a:t>
            </a:r>
            <a:r>
              <a:rPr lang="en-IN" sz="1600" i="1" dirty="0" smtClean="0">
                <a:solidFill>
                  <a:prstClr val="black"/>
                </a:solidFill>
                <a:latin typeface="Verdana"/>
                <a:ea typeface="+mj-ea"/>
                <a:cs typeface="Arial" charset="0"/>
              </a:rPr>
              <a:t>Collectors </a:t>
            </a:r>
            <a:r>
              <a:rPr lang="en-IN" sz="1600" i="1" dirty="0" smtClean="0">
                <a:solidFill>
                  <a:prstClr val="black"/>
                </a:solidFill>
                <a:latin typeface="Verdana"/>
                <a:ea typeface="+mj-ea"/>
                <a:cs typeface="Arial" charset="0"/>
              </a:rPr>
              <a:t>of </a:t>
            </a:r>
            <a:r>
              <a:rPr lang="en-IN" sz="1600" i="1" dirty="0" err="1" smtClean="0">
                <a:solidFill>
                  <a:prstClr val="black"/>
                </a:solidFill>
                <a:latin typeface="Verdana"/>
                <a:ea typeface="+mj-ea"/>
                <a:cs typeface="Arial" charset="0"/>
              </a:rPr>
              <a:t>Mayurbhanj</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Rayagada</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Bhadrak</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Kendrapara</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Koraput</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Kandhamal</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Sundergarh</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Sambalpur</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Bolangir</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Sonepur</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Ganjam</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Jajpur</a:t>
            </a:r>
            <a:r>
              <a:rPr lang="en-IN" sz="1600" i="1" dirty="0" smtClean="0">
                <a:solidFill>
                  <a:prstClr val="black"/>
                </a:solidFill>
                <a:latin typeface="Verdana"/>
                <a:ea typeface="+mj-ea"/>
                <a:cs typeface="Arial" charset="0"/>
              </a:rPr>
              <a:t>, </a:t>
            </a:r>
            <a:r>
              <a:rPr lang="en-IN" sz="1600" i="1" dirty="0" err="1" smtClean="0">
                <a:solidFill>
                  <a:prstClr val="black"/>
                </a:solidFill>
                <a:latin typeface="Verdana"/>
                <a:ea typeface="+mj-ea"/>
                <a:cs typeface="Arial" charset="0"/>
              </a:rPr>
              <a:t>Jagatsinghpur</a:t>
            </a:r>
            <a:r>
              <a:rPr lang="en-IN" sz="1600" i="1" dirty="0" smtClean="0">
                <a:solidFill>
                  <a:prstClr val="black"/>
                </a:solidFill>
                <a:latin typeface="Verdana"/>
                <a:ea typeface="+mj-ea"/>
                <a:cs typeface="Arial" charset="0"/>
              </a:rPr>
              <a:t> are requested to relieve the </a:t>
            </a:r>
            <a:r>
              <a:rPr lang="en-IN" sz="1600" i="1" dirty="0" smtClean="0">
                <a:solidFill>
                  <a:prstClr val="black"/>
                </a:solidFill>
                <a:latin typeface="Verdana"/>
                <a:ea typeface="+mj-ea"/>
                <a:cs typeface="Arial" charset="0"/>
              </a:rPr>
              <a:t>Assistant </a:t>
            </a:r>
            <a:r>
              <a:rPr lang="en-IN" sz="1600" i="1" dirty="0" smtClean="0">
                <a:solidFill>
                  <a:prstClr val="black"/>
                </a:solidFill>
                <a:latin typeface="Verdana"/>
                <a:ea typeface="+mj-ea"/>
                <a:cs typeface="Arial" charset="0"/>
              </a:rPr>
              <a:t>Executive Engineers of </a:t>
            </a:r>
            <a:r>
              <a:rPr lang="en-IN" sz="1600" i="1" dirty="0" smtClean="0">
                <a:solidFill>
                  <a:prstClr val="black"/>
                </a:solidFill>
                <a:latin typeface="Verdana"/>
                <a:ea typeface="+mj-ea"/>
                <a:cs typeface="Arial" charset="0"/>
              </a:rPr>
              <a:t>Water Resources Department </a:t>
            </a:r>
            <a:r>
              <a:rPr lang="en-IN" sz="1600" i="1" dirty="0" smtClean="0">
                <a:solidFill>
                  <a:prstClr val="black"/>
                </a:solidFill>
                <a:latin typeface="Verdana"/>
                <a:ea typeface="+mj-ea"/>
                <a:cs typeface="Arial" charset="0"/>
              </a:rPr>
              <a:t>working in various blocks of the respective districts to enable them for joining in the municipalities as per the orders of the </a:t>
            </a:r>
            <a:r>
              <a:rPr lang="en-IN" sz="1600" i="1" dirty="0" smtClean="0">
                <a:solidFill>
                  <a:prstClr val="black"/>
                </a:solidFill>
                <a:latin typeface="Verdana"/>
                <a:ea typeface="+mj-ea"/>
                <a:cs typeface="Arial" charset="0"/>
              </a:rPr>
              <a:t>H&amp;UDD</a:t>
            </a:r>
          </a:p>
          <a:p>
            <a:pPr marL="114300" lvl="1" indent="-114300" algn="just" defTabSz="957263" fontAlgn="base">
              <a:lnSpc>
                <a:spcPct val="150000"/>
              </a:lnSpc>
              <a:spcBef>
                <a:spcPts val="600"/>
              </a:spcBef>
              <a:buSzPct val="100000"/>
              <a:buFont typeface="Arial"/>
              <a:buChar char="•"/>
            </a:pPr>
            <a:r>
              <a:rPr lang="en-IN" sz="1600" dirty="0" smtClean="0">
                <a:solidFill>
                  <a:prstClr val="black"/>
                </a:solidFill>
                <a:latin typeface="Verdana"/>
                <a:ea typeface="+mj-ea"/>
                <a:cs typeface="Arial" charset="0"/>
              </a:rPr>
              <a:t>All the collectors were requested to depute one JE/AE to each ULB to enhance the availability of technical manpower. As of now only 47 no. of JEs have joined. </a:t>
            </a:r>
            <a:r>
              <a:rPr lang="en-IN" sz="1600" i="1" dirty="0" smtClean="0">
                <a:solidFill>
                  <a:prstClr val="black"/>
                </a:solidFill>
                <a:latin typeface="Verdana"/>
                <a:ea typeface="+mj-ea"/>
                <a:cs typeface="Arial" charset="0"/>
              </a:rPr>
              <a:t>All the collectors are requested to ensure the deployment of JE/AE to each ULB within a week.</a:t>
            </a:r>
            <a:endParaRPr lang="en-IN" i="1" dirty="0" smtClean="0"/>
          </a:p>
        </p:txBody>
      </p:sp>
    </p:spTree>
    <p:extLst>
      <p:ext uri="{BB962C8B-B14F-4D97-AF65-F5344CB8AC3E}">
        <p14:creationId xmlns="" xmlns:p14="http://schemas.microsoft.com/office/powerpoint/2010/main" val="173456845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075709" y="3143848"/>
            <a:ext cx="2923310" cy="596879"/>
          </a:xfrm>
        </p:spPr>
        <p:txBody>
          <a:bodyPr/>
          <a:lstStyle/>
          <a:p>
            <a:r>
              <a:rPr lang="en-GB" sz="36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Thank You</a:t>
            </a:r>
            <a:endParaRPr lang="en-GB" sz="3600" b="1" dirty="0">
              <a:solidFill>
                <a:schemeClr val="bg1"/>
              </a:solidFill>
            </a:endParaRPr>
          </a:p>
        </p:txBody>
      </p:sp>
    </p:spTree>
    <p:extLst>
      <p:ext uri="{BB962C8B-B14F-4D97-AF65-F5344CB8AC3E}">
        <p14:creationId xmlns="" xmlns:p14="http://schemas.microsoft.com/office/powerpoint/2010/main" val="184025423"/>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YTFJmYgZtk6g7Ur.Y3_X.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YTFJmYgZtk6g7Ur.Y3_X.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YTFJmYgZtk6g7Ur.Y3_X.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YTFJmYgZtk6g7Ur.Y3_X.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YTFJmYgZtk6g7Ur.Y3_X.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YTFJmYgZtk6g7Ur.Y3_X.Q"/>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1139</TotalTime>
  <Words>580</Words>
  <Application>Microsoft Office PowerPoint</Application>
  <PresentationFormat>On-screen Show (4:3)</PresentationFormat>
  <Paragraphs>76</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Wisp</vt:lpstr>
      <vt:lpstr>1_Wisp</vt:lpstr>
      <vt:lpstr>  Housing &amp; Urban Development Department Government of Odisha</vt:lpstr>
      <vt:lpstr>Slide 2</vt:lpstr>
      <vt:lpstr>Slide 3</vt:lpstr>
      <vt:lpstr>Slide 4</vt:lpstr>
      <vt:lpstr>Slide 5</vt:lpstr>
      <vt:lpstr>Slide 6</vt:lpstr>
      <vt:lpstr>Slide 7</vt:lpstr>
      <vt:lpstr>Slide 8</vt:lpstr>
      <vt:lpstr>Thank You</vt:lpstr>
    </vt:vector>
  </TitlesOfParts>
  <Company>Deloitte Touche Tohmatsu Services,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Nayak, Bibhu (IN - Kolkata)</dc:creator>
  <cp:lastModifiedBy>hp</cp:lastModifiedBy>
  <cp:revision>43</cp:revision>
  <dcterms:created xsi:type="dcterms:W3CDTF">2017-10-27T12:58:09Z</dcterms:created>
  <dcterms:modified xsi:type="dcterms:W3CDTF">2017-10-28T09:24:20Z</dcterms:modified>
</cp:coreProperties>
</file>