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6"/>
  </p:handoutMasterIdLst>
  <p:sldIdLst>
    <p:sldId id="256" r:id="rId2"/>
    <p:sldId id="258" r:id="rId3"/>
    <p:sldId id="259" r:id="rId4"/>
    <p:sldId id="260" r:id="rId5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3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25752-F260-4BE8-9CA7-B34CE8B527E0}" type="datetimeFigureOut">
              <a:rPr lang="en-US" smtClean="0"/>
              <a:t>27-Oct-17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D6B29-A3FB-4B35-987E-529EDA201C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12DCA2-2803-4936-A826-12EEAA0FDA61}" type="datetimeFigureOut">
              <a:rPr lang="en-US" smtClean="0"/>
              <a:pPr/>
              <a:t>27-Oct-17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7EFACE-3008-4B02-8A65-FD863A0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487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School &amp; Mass Education Department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3600" b="1" dirty="0" smtClean="0">
                <a:solidFill>
                  <a:srgbClr val="00B050"/>
                </a:solidFill>
              </a:rPr>
              <a:t>Best and Worst Districts keeping in the view their performance on the following </a:t>
            </a:r>
            <a:r>
              <a:rPr lang="en-US" sz="3600" b="1" dirty="0" err="1" smtClean="0">
                <a:solidFill>
                  <a:srgbClr val="00B050"/>
                </a:solidFill>
              </a:rPr>
              <a:t>Programme</a:t>
            </a:r>
            <a:r>
              <a:rPr lang="en-US" sz="3600" b="1" dirty="0" smtClean="0">
                <a:solidFill>
                  <a:srgbClr val="00B050"/>
                </a:solidFill>
              </a:rPr>
              <a:t>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20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. 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MDM </a:t>
            </a: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</a:rPr>
              <a:t>Programme</a:t>
            </a:r>
            <a:endParaRPr lang="en-US" sz="2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	</a:t>
            </a:r>
            <a:r>
              <a:rPr lang="en-US" sz="2400" u="sng" dirty="0" smtClean="0">
                <a:solidFill>
                  <a:srgbClr val="FF0000"/>
                </a:solidFill>
              </a:rPr>
              <a:t>Sl. No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u="sng" dirty="0" smtClean="0">
                <a:solidFill>
                  <a:srgbClr val="FF0000"/>
                </a:solidFill>
              </a:rPr>
              <a:t>Best District</a:t>
            </a:r>
            <a:r>
              <a:rPr lang="en-US" sz="2400" dirty="0" smtClean="0">
                <a:solidFill>
                  <a:srgbClr val="FF0000"/>
                </a:solidFill>
              </a:rPr>
              <a:t>s		</a:t>
            </a:r>
            <a:r>
              <a:rPr lang="en-US" sz="2400" u="sng" dirty="0" smtClean="0">
                <a:solidFill>
                  <a:srgbClr val="FF0000"/>
                </a:solidFill>
              </a:rPr>
              <a:t>Worst District</a:t>
            </a:r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dirty="0" smtClean="0"/>
              <a:t>   1.		</a:t>
            </a:r>
            <a:r>
              <a:rPr lang="en-US" sz="2400" dirty="0" err="1" smtClean="0">
                <a:solidFill>
                  <a:srgbClr val="00B050"/>
                </a:solidFill>
              </a:rPr>
              <a:t>Sambalpur</a:t>
            </a: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Kendrapara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dirty="0" smtClean="0"/>
              <a:t>   2.		</a:t>
            </a:r>
            <a:r>
              <a:rPr lang="en-US" sz="2400" dirty="0" err="1" smtClean="0">
                <a:solidFill>
                  <a:srgbClr val="00B050"/>
                </a:solidFill>
              </a:rPr>
              <a:t>Dhenkanal</a:t>
            </a: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Kalahandi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dirty="0" smtClean="0"/>
              <a:t>   3.		</a:t>
            </a:r>
            <a:r>
              <a:rPr lang="en-US" sz="2400" dirty="0" err="1" smtClean="0">
                <a:solidFill>
                  <a:srgbClr val="00B050"/>
                </a:solidFill>
              </a:rPr>
              <a:t>Sonepur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Bolangir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2. 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School Uniform</a:t>
            </a:r>
            <a:endParaRPr lang="en-US" sz="2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u="sng" dirty="0" smtClean="0">
                <a:solidFill>
                  <a:srgbClr val="FF0000"/>
                </a:solidFill>
              </a:rPr>
              <a:t>Sl. No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u="sng" dirty="0" smtClean="0">
                <a:solidFill>
                  <a:srgbClr val="FF0000"/>
                </a:solidFill>
              </a:rPr>
              <a:t>Best District</a:t>
            </a:r>
            <a:r>
              <a:rPr lang="en-US" sz="2400" dirty="0" smtClean="0">
                <a:solidFill>
                  <a:srgbClr val="FF0000"/>
                </a:solidFill>
              </a:rPr>
              <a:t>s		</a:t>
            </a:r>
            <a:r>
              <a:rPr lang="en-US" sz="2400" u="sng" dirty="0" smtClean="0">
                <a:solidFill>
                  <a:srgbClr val="FF0000"/>
                </a:solidFill>
              </a:rPr>
              <a:t>Worst District</a:t>
            </a:r>
          </a:p>
          <a:p>
            <a:pPr marL="342900" indent="-342900"/>
            <a:r>
              <a:rPr lang="en-US" sz="2400" dirty="0" smtClean="0"/>
              <a:t>	   1.		</a:t>
            </a:r>
            <a:r>
              <a:rPr lang="en-US" sz="2400" dirty="0" err="1" smtClean="0">
                <a:solidFill>
                  <a:srgbClr val="00B050"/>
                </a:solidFill>
              </a:rPr>
              <a:t>Gajapati</a:t>
            </a: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Keonjhar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   2.		</a:t>
            </a:r>
            <a:r>
              <a:rPr lang="en-US" sz="2400" dirty="0" err="1" smtClean="0">
                <a:solidFill>
                  <a:srgbClr val="00B050"/>
                </a:solidFill>
              </a:rPr>
              <a:t>Nuapara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Puri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rgbClr val="00B0F0"/>
                </a:solidFill>
              </a:rPr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  </a:t>
            </a:r>
            <a:r>
              <a:rPr lang="en-US" sz="2400" dirty="0" smtClean="0"/>
              <a:t> 3.</a:t>
            </a: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B050"/>
                </a:solidFill>
              </a:rPr>
              <a:t>Boudh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Rayagada</a:t>
            </a:r>
            <a:endParaRPr lang="en-US" dirty="0" smtClean="0"/>
          </a:p>
          <a:p>
            <a:pPr marL="342900" indent="-342900"/>
            <a:r>
              <a:rPr lang="en-US" dirty="0" smtClean="0"/>
              <a:t>	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33400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. 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Books Distribution</a:t>
            </a: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u="sng" dirty="0" smtClean="0">
                <a:solidFill>
                  <a:srgbClr val="FF0000"/>
                </a:solidFill>
              </a:rPr>
              <a:t>Sl. No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u="sng" dirty="0" smtClean="0">
                <a:solidFill>
                  <a:srgbClr val="FF0000"/>
                </a:solidFill>
              </a:rPr>
              <a:t>Best District</a:t>
            </a:r>
            <a:r>
              <a:rPr lang="en-US" sz="2400" dirty="0" smtClean="0">
                <a:solidFill>
                  <a:srgbClr val="FF0000"/>
                </a:solidFill>
              </a:rPr>
              <a:t>s		</a:t>
            </a:r>
            <a:r>
              <a:rPr lang="en-US" sz="2400" u="sng" dirty="0" smtClean="0">
                <a:solidFill>
                  <a:srgbClr val="FF0000"/>
                </a:solidFill>
              </a:rPr>
              <a:t>Worst District</a:t>
            </a:r>
          </a:p>
          <a:p>
            <a:pPr marL="342900" indent="-342900"/>
            <a:r>
              <a:rPr lang="en-US" sz="2400" dirty="0" smtClean="0"/>
              <a:t>	   1.		</a:t>
            </a:r>
            <a:r>
              <a:rPr lang="en-US" sz="2400" dirty="0" err="1" smtClean="0">
                <a:solidFill>
                  <a:srgbClr val="00B050"/>
                </a:solidFill>
              </a:rPr>
              <a:t>Malakanagiri</a:t>
            </a: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Koraput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   2.		</a:t>
            </a:r>
            <a:r>
              <a:rPr lang="en-US" sz="2400" dirty="0" err="1" smtClean="0">
                <a:solidFill>
                  <a:srgbClr val="00B050"/>
                </a:solidFill>
              </a:rPr>
              <a:t>Boudh</a:t>
            </a:r>
            <a:r>
              <a:rPr lang="en-US" sz="2400" dirty="0" smtClean="0"/>
              <a:t>	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Rayagada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   3.		</a:t>
            </a:r>
            <a:r>
              <a:rPr lang="en-US" sz="2400" dirty="0" err="1" smtClean="0">
                <a:solidFill>
                  <a:srgbClr val="00B050"/>
                </a:solidFill>
              </a:rPr>
              <a:t>Khurda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Sundargarh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4. 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School Infrastructure under RMSA</a:t>
            </a:r>
            <a:endParaRPr lang="en-US" sz="2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u="sng" dirty="0" smtClean="0">
                <a:solidFill>
                  <a:srgbClr val="FF0000"/>
                </a:solidFill>
              </a:rPr>
              <a:t>Sl. No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u="sng" dirty="0" smtClean="0">
                <a:solidFill>
                  <a:srgbClr val="FF0000"/>
                </a:solidFill>
              </a:rPr>
              <a:t>Best District</a:t>
            </a:r>
            <a:r>
              <a:rPr lang="en-US" sz="2400" dirty="0" smtClean="0">
                <a:solidFill>
                  <a:srgbClr val="FF0000"/>
                </a:solidFill>
              </a:rPr>
              <a:t>s		</a:t>
            </a:r>
            <a:r>
              <a:rPr lang="en-US" sz="2400" u="sng" dirty="0" smtClean="0">
                <a:solidFill>
                  <a:srgbClr val="FF0000"/>
                </a:solidFill>
              </a:rPr>
              <a:t>Worst District</a:t>
            </a:r>
          </a:p>
          <a:p>
            <a:pPr marL="342900" indent="-342900"/>
            <a:r>
              <a:rPr lang="en-US" sz="2400" dirty="0" smtClean="0"/>
              <a:t>	   1.		</a:t>
            </a:r>
            <a:r>
              <a:rPr lang="en-US" sz="2400" dirty="0" err="1" smtClean="0">
                <a:solidFill>
                  <a:srgbClr val="00B050"/>
                </a:solidFill>
              </a:rPr>
              <a:t>Mayurbhanj</a:t>
            </a: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Khandamal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   2.		</a:t>
            </a:r>
            <a:r>
              <a:rPr lang="en-US" sz="2400" dirty="0" err="1" smtClean="0">
                <a:solidFill>
                  <a:srgbClr val="00B050"/>
                </a:solidFill>
              </a:rPr>
              <a:t>Koraput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Puri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rgbClr val="00B0F0"/>
                </a:solidFill>
              </a:rPr>
              <a:t>	  </a:t>
            </a:r>
            <a:r>
              <a:rPr lang="en-US" sz="2400" dirty="0" smtClean="0"/>
              <a:t> 3.		</a:t>
            </a:r>
            <a:r>
              <a:rPr lang="en-US" sz="2400" dirty="0" err="1" smtClean="0">
                <a:solidFill>
                  <a:srgbClr val="00B050"/>
                </a:solidFill>
              </a:rPr>
              <a:t>Balasore</a:t>
            </a: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Bhadrak</a:t>
            </a:r>
            <a:r>
              <a:rPr lang="en-US" sz="2400" dirty="0" smtClean="0"/>
              <a:t>	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5. 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Odisha </a:t>
            </a: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</a:rPr>
              <a:t>Adarsha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</a:rPr>
              <a:t>Vidyalaya</a:t>
            </a:r>
            <a:endParaRPr lang="en-US" sz="2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dirty="0" smtClean="0"/>
              <a:t>	</a:t>
            </a:r>
            <a:r>
              <a:rPr lang="en-US" sz="2400" u="sng" dirty="0" smtClean="0">
                <a:solidFill>
                  <a:srgbClr val="FF0000"/>
                </a:solidFill>
              </a:rPr>
              <a:t>Sl. No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u="sng" dirty="0" smtClean="0">
                <a:solidFill>
                  <a:srgbClr val="FF0000"/>
                </a:solidFill>
              </a:rPr>
              <a:t>Best District</a:t>
            </a:r>
            <a:r>
              <a:rPr lang="en-US" sz="2400" dirty="0" smtClean="0">
                <a:solidFill>
                  <a:srgbClr val="FF0000"/>
                </a:solidFill>
              </a:rPr>
              <a:t>s		</a:t>
            </a:r>
            <a:r>
              <a:rPr lang="en-US" sz="2400" u="sng" dirty="0" smtClean="0">
                <a:solidFill>
                  <a:srgbClr val="FF0000"/>
                </a:solidFill>
              </a:rPr>
              <a:t>Worst District</a:t>
            </a:r>
          </a:p>
          <a:p>
            <a:pPr marL="342900" indent="-342900"/>
            <a:r>
              <a:rPr lang="en-US" sz="2400" dirty="0" smtClean="0"/>
              <a:t>	   1.		</a:t>
            </a:r>
            <a:r>
              <a:rPr lang="en-US" sz="2400" dirty="0" err="1" smtClean="0">
                <a:solidFill>
                  <a:srgbClr val="00B050"/>
                </a:solidFill>
              </a:rPr>
              <a:t>Ganjam</a:t>
            </a: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Deogarh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/>
              <a:t>	   2.		</a:t>
            </a:r>
            <a:r>
              <a:rPr lang="en-US" sz="2400" dirty="0" err="1" smtClean="0">
                <a:solidFill>
                  <a:srgbClr val="00B050"/>
                </a:solidFill>
              </a:rPr>
              <a:t>Sundargarh</a:t>
            </a: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B0F0"/>
                </a:solidFill>
              </a:rPr>
              <a:t>Rayagada</a:t>
            </a:r>
            <a:endParaRPr lang="en-US" sz="2400" dirty="0" smtClean="0">
              <a:solidFill>
                <a:srgbClr val="00B0F0"/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rgbClr val="00B0F0"/>
                </a:solidFill>
              </a:rPr>
              <a:t>	  </a:t>
            </a:r>
            <a:r>
              <a:rPr lang="en-US" sz="2400" dirty="0" smtClean="0"/>
              <a:t> 3.		</a:t>
            </a:r>
            <a:r>
              <a:rPr lang="en-US" sz="2400" dirty="0" err="1" smtClean="0">
                <a:solidFill>
                  <a:srgbClr val="00B050"/>
                </a:solidFill>
              </a:rPr>
              <a:t>Keonjhar</a:t>
            </a:r>
            <a:r>
              <a:rPr lang="en-US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F0"/>
                </a:solidFill>
              </a:rPr>
              <a:t>Gajapati</a:t>
            </a:r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</TotalTime>
  <Words>18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School &amp; Mass Education Department  Best and Worst Districts keeping in the view their performance on the following Programme.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&amp; Mass Education Department  Best and Worst Districts keeping in the view their performance on the following Programme.</dc:title>
  <dc:creator>GAO58325</dc:creator>
  <cp:lastModifiedBy>GAO58325</cp:lastModifiedBy>
  <cp:revision>14</cp:revision>
  <dcterms:created xsi:type="dcterms:W3CDTF">2017-10-27T13:45:36Z</dcterms:created>
  <dcterms:modified xsi:type="dcterms:W3CDTF">2017-10-27T15:07:41Z</dcterms:modified>
</cp:coreProperties>
</file>